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859E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48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7A69-4267-4694-9508-EE9450B6BDEB}" type="datetimeFigureOut">
              <a:rPr lang="en-ZA" smtClean="0"/>
              <a:t>2020/03/19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5113-C1F8-4E46-88E9-C7A91FF5C9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8140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7A69-4267-4694-9508-EE9450B6BDEB}" type="datetimeFigureOut">
              <a:rPr lang="en-ZA" smtClean="0"/>
              <a:t>2020/03/19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5113-C1F8-4E46-88E9-C7A91FF5C9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69010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7A69-4267-4694-9508-EE9450B6BDEB}" type="datetimeFigureOut">
              <a:rPr lang="en-ZA" smtClean="0"/>
              <a:t>2020/03/19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5113-C1F8-4E46-88E9-C7A91FF5C9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4982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7A69-4267-4694-9508-EE9450B6BDEB}" type="datetimeFigureOut">
              <a:rPr lang="en-ZA" smtClean="0"/>
              <a:t>2020/03/19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5113-C1F8-4E46-88E9-C7A91FF5C9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7491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7A69-4267-4694-9508-EE9450B6BDEB}" type="datetimeFigureOut">
              <a:rPr lang="en-ZA" smtClean="0"/>
              <a:t>2020/03/19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5113-C1F8-4E46-88E9-C7A91FF5C9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4276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7A69-4267-4694-9508-EE9450B6BDEB}" type="datetimeFigureOut">
              <a:rPr lang="en-ZA" smtClean="0"/>
              <a:t>2020/03/19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5113-C1F8-4E46-88E9-C7A91FF5C9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8780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7A69-4267-4694-9508-EE9450B6BDEB}" type="datetimeFigureOut">
              <a:rPr lang="en-ZA" smtClean="0"/>
              <a:t>2020/03/19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5113-C1F8-4E46-88E9-C7A91FF5C9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1029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7A69-4267-4694-9508-EE9450B6BDEB}" type="datetimeFigureOut">
              <a:rPr lang="en-ZA" smtClean="0"/>
              <a:t>2020/03/19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5113-C1F8-4E46-88E9-C7A91FF5C9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281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7A69-4267-4694-9508-EE9450B6BDEB}" type="datetimeFigureOut">
              <a:rPr lang="en-ZA" smtClean="0"/>
              <a:t>2020/03/19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5113-C1F8-4E46-88E9-C7A91FF5C9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0511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7A69-4267-4694-9508-EE9450B6BDEB}" type="datetimeFigureOut">
              <a:rPr lang="en-ZA" smtClean="0"/>
              <a:t>2020/03/19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5113-C1F8-4E46-88E9-C7A91FF5C9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5094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7A69-4267-4694-9508-EE9450B6BDEB}" type="datetimeFigureOut">
              <a:rPr lang="en-ZA" smtClean="0"/>
              <a:t>2020/03/19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5113-C1F8-4E46-88E9-C7A91FF5C9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2206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BD859E"/>
            </a:gs>
            <a:gs pos="0">
              <a:srgbClr val="A50021"/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87A69-4267-4694-9508-EE9450B6BDEB}" type="datetimeFigureOut">
              <a:rPr lang="en-ZA" smtClean="0"/>
              <a:t>2020/03/19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85113-C1F8-4E46-88E9-C7A91FF5C9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474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084" y="1738312"/>
            <a:ext cx="6438900" cy="338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7761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955" y="259307"/>
            <a:ext cx="118781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Getsémané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-Z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beteken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Olyf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-pars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</a:t>
            </a:r>
          </a:p>
          <a:p>
            <a:endParaRPr lang="en-Z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ZA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Derde</a:t>
            </a:r>
            <a:r>
              <a:rPr lang="en-Z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Pars</a:t>
            </a:r>
            <a:r>
              <a:rPr lang="en-Z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en-Z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</a:t>
            </a:r>
            <a:r>
              <a:rPr lang="en-Z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wat </a:t>
            </a:r>
            <a:r>
              <a:rPr lang="en-Z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oor</a:t>
            </a:r>
            <a:r>
              <a:rPr lang="en-Z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bly</a:t>
            </a:r>
            <a:r>
              <a:rPr lang="en-Z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 </a:t>
            </a:r>
            <a:r>
              <a:rPr lang="en-Z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hulle</a:t>
            </a: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seep van </a:t>
            </a:r>
            <a:r>
              <a:rPr lang="en-Z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gemaak</a:t>
            </a: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Z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</a:t>
            </a: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en-Z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skoon</a:t>
            </a: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gewas</a:t>
            </a: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(“C</a:t>
            </a: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leansing”</a:t>
            </a: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)).</a:t>
            </a:r>
          </a:p>
          <a:p>
            <a:endParaRPr lang="en-Z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Opn 7:14  En ek sê vir hom: My heer, u weet dit. En hy sê vir my: Dit is hulle wat uit die groot verdrukking kom, en hulle het hul klere gewas en hul klere wit gemaak in die bloed van die Lam. </a:t>
            </a:r>
          </a:p>
          <a:p>
            <a:endParaRPr lang="nl-N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 1:19  maar deur die kosbare bloed van Christus, soos van ‘n lam sonder gebrek en vlekkeloos,</a:t>
            </a:r>
            <a:endParaRPr lang="en-Z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800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955" y="259307"/>
            <a:ext cx="118781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Nagmaal</a:t>
            </a:r>
            <a:endParaRPr lang="en-Z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Z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Z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Brood:  </a:t>
            </a:r>
            <a:r>
              <a:rPr lang="en-Z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Geslaan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Z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gemaal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/pars. </a:t>
            </a:r>
            <a:r>
              <a:rPr lang="en-Z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Gebak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‘n </a:t>
            </a:r>
            <a:r>
              <a:rPr lang="en-Z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vuur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en-Z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ZA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Wyn</a:t>
            </a:r>
            <a:r>
              <a:rPr lang="en-Z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Z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Getrap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Z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vertrap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Z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gepars</a:t>
            </a:r>
            <a:endParaRPr lang="en-Z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Z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Z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wat Jesus </a:t>
            </a:r>
            <a:r>
              <a:rPr lang="en-Z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aan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en-Z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Kruis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duirgemaak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het.</a:t>
            </a:r>
            <a:endParaRPr lang="en-Z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Z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406" y="490724"/>
            <a:ext cx="5332268" cy="3551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89" y="4042429"/>
            <a:ext cx="3831063" cy="2559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92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899" y="259307"/>
            <a:ext cx="1187810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28:11 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Daarop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‘n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plek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waar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nag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oorgebly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het, want die son was al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onder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neem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van die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klippe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van die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plek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sit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onder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hoof,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gaan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lê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slaap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dié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plek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28:12 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het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gedroom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daar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‘n leer op die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aarde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opgerig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waarvan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spits tot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hemel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reik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terwyl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engele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van God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daarlangs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opgeklim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daarlangs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neergedaal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het. </a:t>
            </a:r>
          </a:p>
          <a:p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28:13 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kyk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die HERE het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bo-aan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gestaan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gesê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die HERE, die God van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vader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Abraham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God van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Isak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Die land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waar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jy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lê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slaap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nageslag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gee; </a:t>
            </a:r>
          </a:p>
          <a:p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28:14 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nageslag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wees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soos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stof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van die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aarde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jy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uitbrei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ooste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noorde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suide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nageslag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die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geslagte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van die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aarde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geseën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word. </a:t>
            </a:r>
          </a:p>
          <a:p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28:15 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kyk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met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bewaar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oral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waar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jy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heengaan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terugbring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hierdie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land; want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verlaat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totdat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gedoen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het wat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gesê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het. </a:t>
            </a:r>
          </a:p>
          <a:p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28:16 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Daarop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word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Jakob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uit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slaap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wakker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sê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Waarlik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die HERE is op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hierdie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plek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ék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het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geweet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30271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899" y="259307"/>
            <a:ext cx="118781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28:17 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het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bevrees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geword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gesê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Hoe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vreeslik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hierdie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plek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niks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anders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‘n huis van God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poort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van die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hemel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28:18  Toe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staan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Jakob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môre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vroeg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neem die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klip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wat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onder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hoof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gesit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het,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rig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‘n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gedenksteen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op; </a:t>
            </a:r>
            <a:r>
              <a:rPr lang="en-ZA" sz="24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</a:t>
            </a:r>
            <a:r>
              <a:rPr lang="en-ZA" sz="2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het </a:t>
            </a:r>
            <a:r>
              <a:rPr lang="en-ZA" sz="24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olie</a:t>
            </a:r>
            <a:r>
              <a:rPr lang="en-ZA" sz="2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daaroor</a:t>
            </a:r>
            <a:r>
              <a:rPr lang="en-ZA" sz="2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uitgegiet</a:t>
            </a:r>
            <a:r>
              <a:rPr lang="en-ZA" sz="2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28:19 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het die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plek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Bet-el </a:t>
            </a:r>
            <a:r>
              <a:rPr lang="en-Z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genoem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(“Huis van God”); 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maar die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naam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van die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tevore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Lus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28:20 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Jakob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het ‘n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gelofte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gedoen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gesê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As God met my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wees om my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bewaar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hierdie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weg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wat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gaan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my brood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gee om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eet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klere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om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trek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en-Z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26496"/>
            <a:ext cx="3870372" cy="2918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40" y="3324369"/>
            <a:ext cx="2768718" cy="3322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339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34" y="3100389"/>
            <a:ext cx="5367622" cy="3571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28706" cy="3779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/>
          <p:nvPr/>
        </p:nvPicPr>
        <p:blipFill rotWithShape="1">
          <a:blip r:embed="rId4"/>
          <a:srcRect l="2086" t="12434" r="67374" b="9679"/>
          <a:stretch/>
        </p:blipFill>
        <p:spPr>
          <a:xfrm>
            <a:off x="7846227" y="261795"/>
            <a:ext cx="4109211" cy="6465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10" y="1889930"/>
            <a:ext cx="3943377" cy="2624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7270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955" y="259307"/>
            <a:ext cx="118781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 6:12 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hulle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het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uitgegaan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gepreek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hulle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moes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bekeer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 6:13 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hulle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het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duiwels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uitgedryf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siekes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 </a:t>
            </a:r>
            <a:r>
              <a:rPr lang="en-ZA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olie</a:t>
            </a:r>
            <a:r>
              <a:rPr lang="en-ZA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gesalf</a:t>
            </a:r>
            <a:r>
              <a:rPr lang="en-ZA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gesond</a:t>
            </a:r>
            <a:r>
              <a:rPr lang="en-ZA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gemaak</a:t>
            </a:r>
            <a:r>
              <a:rPr lang="en-ZA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5:13  Is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daar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iemand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onder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julle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wat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Laat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bid. Is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iemand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opgeruimd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Laat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psalmsing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5:14  Is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daar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iemand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siek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onder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julle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Laat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ouderlinge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van die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gemeente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inroep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laat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hulle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oor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bid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nadat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hulle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die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Naam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van die Here </a:t>
            </a:r>
            <a:r>
              <a:rPr lang="en-ZA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 </a:t>
            </a:r>
            <a:r>
              <a:rPr lang="en-ZA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olie</a:t>
            </a:r>
            <a:r>
              <a:rPr lang="en-ZA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gesalf</a:t>
            </a:r>
            <a:r>
              <a:rPr lang="en-ZA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het. </a:t>
            </a:r>
          </a:p>
          <a:p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5:15 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gebed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van die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geloof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kranke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red,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Here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oprig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Selfs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sonde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gedoen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het,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vergewe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960" y="3650785"/>
            <a:ext cx="4107978" cy="3080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81" y="4201589"/>
            <a:ext cx="3802182" cy="2530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935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955" y="259307"/>
            <a:ext cx="118781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 26:36</a:t>
            </a:r>
            <a:r>
              <a:rPr lang="nl-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Toe kom Jesus met hulle in ‘n plek met die naam van Getsémané, en Hy sê vir die dissipels: Sit hier onderwyl Ek daar gaan bid</a:t>
            </a:r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nl-N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l-N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Getsémané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-Z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beteken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Olyf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-pars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</a:t>
            </a:r>
          </a:p>
          <a:p>
            <a:endParaRPr lang="en-Z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Z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Z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Z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Z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'n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stukkie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grond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oostekant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van Jerusalem op pad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Olyfberg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'n </a:t>
            </a:r>
            <a:r>
              <a:rPr lang="en-Z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Tuin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Olyfbome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waar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Olywe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gepars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om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olyfolie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verkry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nl-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Z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4380585"/>
            <a:ext cx="3464438" cy="2310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48922"/>
            <a:ext cx="2538484" cy="2848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799" y="4087280"/>
            <a:ext cx="1965852" cy="2570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9301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144" y="246256"/>
            <a:ext cx="4642471" cy="3481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72955" y="259307"/>
            <a:ext cx="11878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Getsémané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-Z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beteken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Olyf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-pars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0" y="1987182"/>
            <a:ext cx="4762500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195" y="3429000"/>
            <a:ext cx="5759641" cy="3225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2609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955" y="259307"/>
            <a:ext cx="1187810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Getsémané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-Z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beteken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Olyf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-pars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</a:t>
            </a:r>
          </a:p>
          <a:p>
            <a:endParaRPr lang="en-Z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Z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Wanneer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Z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Olywe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gepers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word is </a:t>
            </a:r>
            <a:r>
              <a:rPr lang="en-Z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daar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drie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stappe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Z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Parste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en-ZA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ZA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Eerste</a:t>
            </a:r>
            <a:r>
              <a:rPr lang="en-Z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Pars:  </a:t>
            </a:r>
            <a:r>
              <a:rPr lang="en-Z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Rooi</a:t>
            </a: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olie</a:t>
            </a: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wat </a:t>
            </a:r>
            <a:r>
              <a:rPr lang="en-Z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geruik</a:t>
            </a: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 </a:t>
            </a:r>
            <a:r>
              <a:rPr lang="en-Z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</a:t>
            </a: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lamp in die </a:t>
            </a:r>
            <a:r>
              <a:rPr lang="en-Z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Tempel</a:t>
            </a: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Z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Jessus</a:t>
            </a: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die </a:t>
            </a:r>
            <a:r>
              <a:rPr lang="en-Z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</a:t>
            </a: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</a:t>
            </a: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en-Z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wêreld</a:t>
            </a:r>
            <a:endParaRPr lang="en-Z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Z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 22:39  En Hy het vertrek en volgens gewoonte na die Olyfberg gegaan. En ook sy dissipels het Hom gevolg. </a:t>
            </a:r>
          </a:p>
          <a:p>
            <a:r>
              <a:rPr lang="nl-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 22:40  En toe Hy op die plek kom, sê Hy vir hulle: Bid dat julle nie in versoeking kom nie. </a:t>
            </a:r>
          </a:p>
          <a:p>
            <a:r>
              <a:rPr lang="nl-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 22:41  En Hy het Hom van hulle afgesonder omtrent so ver as ‘n mens met ‘n klip kan gooi, en neergekniel en gebid </a:t>
            </a:r>
          </a:p>
          <a:p>
            <a:r>
              <a:rPr lang="nl-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 22:42  en gesê: Vader, as U tog maar hierdie beker van My wil wegneem! Laat nogtans nie my wil nie, maar u wil geskied! </a:t>
            </a:r>
          </a:p>
          <a:p>
            <a:r>
              <a:rPr lang="nl-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 22:43  En ‘n engel uit die hemel het aan Hom verskyn en Hom versterk. </a:t>
            </a:r>
          </a:p>
          <a:p>
            <a:r>
              <a:rPr lang="nl-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 22:44  En toe Hy in ‘n sware stryd kom, het Hy met groter inspanning gebid, en sy sweet het geword soos bloeddruppels wat op die grond val. </a:t>
            </a:r>
            <a:endParaRPr lang="en-Z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75761" y="259307"/>
            <a:ext cx="2220036" cy="2491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648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955" y="259307"/>
            <a:ext cx="1187810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Getsémané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-Z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beteken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Olyf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-pars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</a:t>
            </a:r>
          </a:p>
          <a:p>
            <a:endParaRPr lang="en-Z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ZA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Tweede</a:t>
            </a:r>
            <a:r>
              <a:rPr lang="en-Z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Pars</a:t>
            </a:r>
            <a:r>
              <a:rPr lang="en-Z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en-Z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Skoon</a:t>
            </a:r>
            <a:r>
              <a:rPr lang="en-Z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olie</a:t>
            </a:r>
            <a:r>
              <a:rPr lang="en-Z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 </a:t>
            </a:r>
            <a:r>
              <a:rPr lang="en-Z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geruik</a:t>
            </a: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 </a:t>
            </a:r>
            <a:r>
              <a:rPr lang="en-Z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</a:t>
            </a: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medisyne</a:t>
            </a: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genesing</a:t>
            </a: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Z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 27:28  Toe trek hulle sy klere uit en werp ‘n rooi mantel om Hom; </a:t>
            </a:r>
          </a:p>
          <a:p>
            <a:r>
              <a:rPr lang="nl-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 27:29  en hulle vleg ‘n kroon van dorings en sit dit op sy hoof, en ‘n riet in sy regterhand; en hulle val op hul knieë voor Hom en bespot Hom en sê: Wees gegroet, Koning van die Jode! </a:t>
            </a:r>
          </a:p>
          <a:p>
            <a:r>
              <a:rPr lang="nl-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 27:30  En hulle spuug op Hom en neem die riet en slaan Hom op sy hoof. </a:t>
            </a:r>
          </a:p>
          <a:p>
            <a:r>
              <a:rPr lang="nl-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 27:31  En nadat hulle Hom bespot het, trek hulle Hom die mantel uit en trek Hom sy klere aan en lei Hom weg om gekruisig te word. </a:t>
            </a:r>
            <a:endParaRPr lang="en-Z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 15:15 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omdat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Pilatus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skare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hulle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gee, het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Barábbas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hulle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losgelaat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nadat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Jesus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laat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gésel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het, het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oorgelewer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om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gekruisig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word. </a:t>
            </a:r>
            <a:endParaRPr lang="en-Z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ZA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 53:5  Maar Hy is ter wille van ons oortredinge deurboor, ter wille van ons ongeregtighede is Hy verbrysel; die straf wat vir ons die vrede aanbring, was op Hom, en deur sy wonde het daar vir ons genesing gekom. 1 Pet 2:24  wat self ons sondes in sy liggaam op die kruishout gedra het, sodat ons die sondes kan afsterwe en vir die geregtigheid lewe; deur wie se wonde julle genees is. </a:t>
            </a:r>
            <a:endParaRPr lang="en-Z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085" y="136477"/>
            <a:ext cx="2428875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52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1075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VanZYL, Jaco</dc:creator>
  <cp:lastModifiedBy>VanZYL, Jaco</cp:lastModifiedBy>
  <cp:revision>7</cp:revision>
  <dcterms:created xsi:type="dcterms:W3CDTF">2020-03-19T08:16:43Z</dcterms:created>
  <dcterms:modified xsi:type="dcterms:W3CDTF">2020-03-19T09:12:05Z</dcterms:modified>
</cp:coreProperties>
</file>