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76" r:id="rId3"/>
    <p:sldId id="277" r:id="rId4"/>
    <p:sldId id="278" r:id="rId5"/>
    <p:sldId id="275" r:id="rId6"/>
    <p:sldId id="256" r:id="rId7"/>
    <p:sldId id="260" r:id="rId8"/>
    <p:sldId id="271" r:id="rId9"/>
    <p:sldId id="261" r:id="rId10"/>
    <p:sldId id="272" r:id="rId11"/>
    <p:sldId id="262" r:id="rId12"/>
    <p:sldId id="273" r:id="rId13"/>
    <p:sldId id="263" r:id="rId14"/>
    <p:sldId id="264" r:id="rId15"/>
    <p:sldId id="266" r:id="rId16"/>
    <p:sldId id="265" r:id="rId17"/>
    <p:sldId id="267" r:id="rId18"/>
    <p:sldId id="279" r:id="rId19"/>
    <p:sldId id="280" r:id="rId20"/>
    <p:sldId id="281" r:id="rId21"/>
    <p:sldId id="282" r:id="rId22"/>
    <p:sldId id="284" r:id="rId23"/>
    <p:sldId id="283" r:id="rId24"/>
    <p:sldId id="274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02E04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630" y="-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1190C7BB-D0B7-4919-810C-A7CDDC4D0EC1}" type="datetimeFigureOut">
              <a:rPr lang="en-US" smtClean="0"/>
              <a:pPr/>
              <a:t>7/19/2016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C2C4328-4037-4849-AEEB-A551516F2F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0C7BB-D0B7-4919-810C-A7CDDC4D0EC1}" type="datetimeFigureOut">
              <a:rPr lang="en-US" smtClean="0"/>
              <a:pPr/>
              <a:t>7/19/2016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C4328-4037-4849-AEEB-A551516F2F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1190C7BB-D0B7-4919-810C-A7CDDC4D0EC1}" type="datetimeFigureOut">
              <a:rPr lang="en-US" smtClean="0"/>
              <a:pPr/>
              <a:t>7/19/2016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BC2C4328-4037-4849-AEEB-A551516F2F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0C7BB-D0B7-4919-810C-A7CDDC4D0EC1}" type="datetimeFigureOut">
              <a:rPr lang="en-US" smtClean="0"/>
              <a:pPr/>
              <a:t>7/19/2016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C2C4328-4037-4849-AEEB-A551516F2F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0C7BB-D0B7-4919-810C-A7CDDC4D0EC1}" type="datetimeFigureOut">
              <a:rPr lang="en-US" smtClean="0"/>
              <a:pPr/>
              <a:t>7/19/2016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BC2C4328-4037-4849-AEEB-A551516F2F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190C7BB-D0B7-4919-810C-A7CDDC4D0EC1}" type="datetimeFigureOut">
              <a:rPr lang="en-US" smtClean="0"/>
              <a:pPr/>
              <a:t>7/19/2016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C2C4328-4037-4849-AEEB-A551516F2F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190C7BB-D0B7-4919-810C-A7CDDC4D0EC1}" type="datetimeFigureOut">
              <a:rPr lang="en-US" smtClean="0"/>
              <a:pPr/>
              <a:t>7/19/2016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C2C4328-4037-4849-AEEB-A551516F2F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0C7BB-D0B7-4919-810C-A7CDDC4D0EC1}" type="datetimeFigureOut">
              <a:rPr lang="en-US" smtClean="0"/>
              <a:pPr/>
              <a:t>7/19/2016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C2C4328-4037-4849-AEEB-A551516F2F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0C7BB-D0B7-4919-810C-A7CDDC4D0EC1}" type="datetimeFigureOut">
              <a:rPr lang="en-US" smtClean="0"/>
              <a:pPr/>
              <a:t>7/19/2016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C2C4328-4037-4849-AEEB-A551516F2F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0C7BB-D0B7-4919-810C-A7CDDC4D0EC1}" type="datetimeFigureOut">
              <a:rPr lang="en-US" smtClean="0"/>
              <a:pPr/>
              <a:t>7/19/2016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C2C4328-4037-4849-AEEB-A551516F2F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1190C7BB-D0B7-4919-810C-A7CDDC4D0EC1}" type="datetimeFigureOut">
              <a:rPr lang="en-US" smtClean="0"/>
              <a:pPr/>
              <a:t>7/19/2016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BC2C4328-4037-4849-AEEB-A551516F2F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190C7BB-D0B7-4919-810C-A7CDDC4D0EC1}" type="datetimeFigureOut">
              <a:rPr lang="en-US" smtClean="0"/>
              <a:pPr/>
              <a:t>7/19/2016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C2C4328-4037-4849-AEEB-A551516F2F6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r>
              <a:rPr lang="en-US" sz="13800" b="1" dirty="0" err="1" smtClean="0">
                <a:solidFill>
                  <a:srgbClr val="602E0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60000" endA="900" endPos="58000" dir="5400000" sy="-100000" algn="bl" rotWithShape="0"/>
                </a:effectLst>
              </a:rPr>
              <a:t>GEBED</a:t>
            </a:r>
            <a:endParaRPr lang="en-US" sz="13800" b="1" dirty="0">
              <a:solidFill>
                <a:srgbClr val="602E0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60000" endA="900" endPos="58000" dir="5400000" sy="-100000" algn="bl" rotWithShape="0"/>
              </a:effectLst>
            </a:endParaRPr>
          </a:p>
        </p:txBody>
      </p:sp>
      <p:pic>
        <p:nvPicPr>
          <p:cNvPr id="3" name="Picture 2" descr="C:\Users\vanzyl.j\Desktop\gebed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11475" y="2879725"/>
            <a:ext cx="5851525" cy="32924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0"/>
            <a:ext cx="9144000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2800" b="1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JESUS </a:t>
            </a:r>
            <a:r>
              <a:rPr lang="en-ZA" sz="28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HET </a:t>
            </a:r>
            <a:r>
              <a:rPr lang="en-ZA" sz="2800" b="1" dirty="0" err="1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GEBID</a:t>
            </a:r>
            <a:r>
              <a:rPr lang="en-ZA" sz="2800" b="1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</a:t>
            </a:r>
            <a:endParaRPr lang="en-US" sz="2800" b="1" dirty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24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 26:39  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Hy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het ‘n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bietjie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verder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gegaan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en op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sy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aangesig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geval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en </a:t>
            </a:r>
            <a:r>
              <a:rPr lang="en-ZA" sz="24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gebid</a:t>
            </a:r>
            <a:r>
              <a:rPr lang="en-ZA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gesê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My Vader, as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dit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moontlik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is,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laat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hierdie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beker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by My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verbygaan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nogtans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soos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Ek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maar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soos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r>
              <a:rPr lang="en-ZA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endParaRPr lang="en-ZA" sz="1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24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 26:42 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Weer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het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Hy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vir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</a:t>
            </a:r>
            <a:r>
              <a:rPr lang="en-ZA" sz="2400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tweede</a:t>
            </a:r>
            <a:r>
              <a:rPr lang="en-ZA" sz="24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maal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gaan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bid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en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gesê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My Vader, as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hierdie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beker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by My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kan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verbygaan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sonder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dat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Ek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dit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drink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laat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geskied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r>
              <a:rPr lang="en-ZA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24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 26:44  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Hy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het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hulle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met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rus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gelaat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en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weer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vir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</a:t>
            </a:r>
            <a:r>
              <a:rPr lang="en-ZA" sz="2400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derde</a:t>
            </a:r>
            <a:r>
              <a:rPr lang="en-ZA" sz="24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maa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gaan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bid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en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dieselfde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woorde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gesê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en-US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endParaRPr lang="en-ZA" sz="1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2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 </a:t>
            </a:r>
            <a:r>
              <a:rPr lang="en-ZA" sz="24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26:53  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dink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jy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dat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Ek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nou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my Vader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kan</a:t>
            </a:r>
            <a:endParaRPr lang="en-ZA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2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bid 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Hy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vir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My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meer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as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twaalf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legioene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van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engele</a:t>
            </a:r>
            <a:endParaRPr lang="en-ZA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Beskikbaar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sal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stel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Picture 3" descr="C:\Users\vanzyl.j\Pictures\download (18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27520" y="4419600"/>
            <a:ext cx="2106930" cy="15049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TextBox 6"/>
          <p:cNvSpPr txBox="1"/>
          <p:nvPr/>
        </p:nvSpPr>
        <p:spPr>
          <a:xfrm>
            <a:off x="7315200" y="5867400"/>
            <a:ext cx="1851789" cy="830997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en-ZA" sz="4800" b="1" dirty="0" err="1" smtClean="0">
                <a:solidFill>
                  <a:srgbClr val="602E0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60000" endA="900" endPos="58000" dir="5400000" sy="-100000" algn="bl" rotWithShape="0"/>
                </a:effectLst>
                <a:latin typeface="+mj-lt"/>
                <a:ea typeface="+mj-ea"/>
                <a:cs typeface="+mj-cs"/>
              </a:rPr>
              <a:t>Gebed</a:t>
            </a:r>
            <a:endParaRPr lang="en-ZA" sz="4800" b="1" dirty="0" smtClean="0">
              <a:solidFill>
                <a:srgbClr val="602E0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60000" endA="900" endPos="58000" dir="5400000" sy="-100000" algn="bl" rotWithShape="0"/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0"/>
            <a:ext cx="91440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2800" b="1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JESUS </a:t>
            </a:r>
            <a:r>
              <a:rPr lang="en-ZA" sz="28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HET </a:t>
            </a:r>
            <a:r>
              <a:rPr lang="en-ZA" sz="2800" b="1" dirty="0" err="1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GEBID</a:t>
            </a:r>
            <a:r>
              <a:rPr lang="en-ZA" sz="2800" b="1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</a:t>
            </a:r>
          </a:p>
          <a:p>
            <a:r>
              <a:rPr lang="en-ZA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endParaRPr lang="en-US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24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 1:35  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vroeg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 die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môre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nog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diep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 die nag, het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Hy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opgestaan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en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uitgegaan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en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‘n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eensame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plek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vertrek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en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daar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gebid</a:t>
            </a:r>
            <a:r>
              <a:rPr lang="en-ZA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en-US" sz="2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24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 6:46  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nadat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Hy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van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hulle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afskeid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geneem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het, het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Hy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berg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gegaan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om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bid</a:t>
            </a:r>
            <a:r>
              <a:rPr lang="en-ZA" sz="2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Picture 3" descr="C:\Users\vanzyl.j\Pictures\download (18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27520" y="4419600"/>
            <a:ext cx="2106930" cy="15049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TextBox 6"/>
          <p:cNvSpPr txBox="1"/>
          <p:nvPr/>
        </p:nvSpPr>
        <p:spPr>
          <a:xfrm>
            <a:off x="7315200" y="5867400"/>
            <a:ext cx="1851789" cy="830997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en-ZA" sz="4800" b="1" dirty="0" err="1" smtClean="0">
                <a:solidFill>
                  <a:srgbClr val="602E0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60000" endA="900" endPos="58000" dir="5400000" sy="-100000" algn="bl" rotWithShape="0"/>
                </a:effectLst>
                <a:latin typeface="+mj-lt"/>
                <a:ea typeface="+mj-ea"/>
                <a:cs typeface="+mj-cs"/>
              </a:rPr>
              <a:t>Gebed</a:t>
            </a:r>
            <a:endParaRPr lang="en-ZA" sz="4800" b="1" dirty="0" smtClean="0">
              <a:solidFill>
                <a:srgbClr val="602E0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60000" endA="900" endPos="58000" dir="5400000" sy="-100000" algn="bl" rotWithShape="0"/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0"/>
            <a:ext cx="914400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2800" b="1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JESUS </a:t>
            </a:r>
            <a:r>
              <a:rPr lang="en-ZA" sz="28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HET </a:t>
            </a:r>
            <a:r>
              <a:rPr lang="en-ZA" sz="2800" b="1" dirty="0" err="1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GEBID</a:t>
            </a:r>
            <a:r>
              <a:rPr lang="en-ZA" sz="2800" b="1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</a:t>
            </a:r>
          </a:p>
          <a:p>
            <a:r>
              <a:rPr lang="en-ZA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endParaRPr lang="en-US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2400" b="1" dirty="0" err="1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Luk</a:t>
            </a:r>
            <a:r>
              <a:rPr lang="en-ZA" sz="2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3:21  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 toe die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hele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volk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gedoop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en Jesus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ook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gedoop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is, en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Hy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besig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was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om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bid,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het die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hemel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oopgegaan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2400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Luk</a:t>
            </a:r>
            <a:r>
              <a:rPr lang="en-ZA" sz="24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5:16 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Maar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Hy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het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Hom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verlate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plekke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teruggetrek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en </a:t>
            </a:r>
            <a:r>
              <a:rPr lang="en-ZA" sz="24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gebid</a:t>
            </a:r>
            <a:r>
              <a:rPr lang="en-ZA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en-US" sz="2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2400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Luk</a:t>
            </a:r>
            <a:r>
              <a:rPr lang="en-ZA" sz="24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9:18  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 toe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Hy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besig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was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om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alleen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bid, 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was die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dissipels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by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Hom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en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Hy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vra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hulle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en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sê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Wie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sê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skare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is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Ek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Picture 3" descr="C:\Users\vanzyl.j\Pictures\download (18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27520" y="4419600"/>
            <a:ext cx="2106930" cy="15049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TextBox 6"/>
          <p:cNvSpPr txBox="1"/>
          <p:nvPr/>
        </p:nvSpPr>
        <p:spPr>
          <a:xfrm>
            <a:off x="7315200" y="5867400"/>
            <a:ext cx="1851789" cy="830997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en-ZA" sz="4800" b="1" dirty="0" err="1" smtClean="0">
                <a:solidFill>
                  <a:srgbClr val="602E0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60000" endA="900" endPos="58000" dir="5400000" sy="-100000" algn="bl" rotWithShape="0"/>
                </a:effectLst>
                <a:latin typeface="+mj-lt"/>
                <a:ea typeface="+mj-ea"/>
                <a:cs typeface="+mj-cs"/>
              </a:rPr>
              <a:t>Gebed</a:t>
            </a:r>
            <a:endParaRPr lang="en-ZA" sz="4800" b="1" dirty="0" smtClean="0">
              <a:solidFill>
                <a:srgbClr val="602E0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60000" endA="900" endPos="58000" dir="5400000" sy="-100000" algn="bl" rotWithShape="0"/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0"/>
            <a:ext cx="9144000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2800" b="1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MOET ONS VANDAG NOG BID:</a:t>
            </a:r>
            <a:r>
              <a:rPr lang="en-ZA" sz="28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endParaRPr lang="en-US" sz="2800" b="1" dirty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endParaRPr lang="en-US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2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Heb </a:t>
            </a:r>
            <a:r>
              <a:rPr lang="en-ZA" sz="24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13:8  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Jesus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Christus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is </a:t>
            </a:r>
            <a:r>
              <a:rPr lang="en-ZA" sz="2400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gister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en </a:t>
            </a:r>
            <a:r>
              <a:rPr lang="en-ZA" sz="2400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vandag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dieselfde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en tot in </a:t>
            </a:r>
            <a:r>
              <a:rPr lang="en-ZA" sz="2400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ewigheid</a:t>
            </a:r>
            <a:r>
              <a:rPr lang="en-ZA" sz="24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en-US" sz="2400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 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2400" b="1" dirty="0" err="1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KARATER</a:t>
            </a:r>
            <a:r>
              <a:rPr lang="en-ZA" sz="24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VAN </a:t>
            </a:r>
            <a:r>
              <a:rPr lang="en-ZA" sz="2400" b="1" dirty="0" err="1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GEBED</a:t>
            </a:r>
            <a:r>
              <a:rPr lang="en-ZA" sz="2400" b="1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en-US" sz="2400" b="1" dirty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24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 11:25  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wanneer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julle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staan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en </a:t>
            </a:r>
            <a:r>
              <a:rPr lang="en-ZA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bid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vergeef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as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julle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iets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teen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iemand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het,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sodat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julle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Vader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wat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 die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hemele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is,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ook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julle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jul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oortredinge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mag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vergewe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en-US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24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 13:33  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Pas op,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waak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en </a:t>
            </a:r>
            <a:r>
              <a:rPr lang="en-ZA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bid,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want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julle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weet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wanneer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tyd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daar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is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endParaRPr lang="en-US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2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2Kor </a:t>
            </a:r>
            <a:r>
              <a:rPr lang="en-ZA" sz="24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12:8 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Hieroor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het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ek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Here </a:t>
            </a:r>
            <a:r>
              <a:rPr lang="en-ZA" sz="2400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drie</a:t>
            </a:r>
            <a:r>
              <a:rPr lang="en-ZA" sz="24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maal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gebid</a:t>
            </a:r>
            <a:r>
              <a:rPr lang="en-ZA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dat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hy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van my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sou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wyk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en-US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2400" b="1" dirty="0" err="1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Kol</a:t>
            </a:r>
            <a:r>
              <a:rPr lang="en-ZA" sz="2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4:2 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Volhard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 die </a:t>
            </a:r>
            <a:r>
              <a:rPr lang="en-ZA" sz="24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gebed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en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waak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daarin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met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danksegging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  <a:endParaRPr lang="en-US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2400" b="1" dirty="0" err="1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1Thes</a:t>
            </a:r>
            <a:r>
              <a:rPr lang="en-ZA" sz="2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5:17 </a:t>
            </a:r>
            <a:r>
              <a:rPr lang="en-ZA" sz="2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Bid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sonder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ophou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315200" y="5867400"/>
            <a:ext cx="1851789" cy="830997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en-ZA" sz="4800" b="1" dirty="0" err="1" smtClean="0">
                <a:solidFill>
                  <a:srgbClr val="602E0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60000" endA="900" endPos="58000" dir="5400000" sy="-100000" algn="bl" rotWithShape="0"/>
                </a:effectLst>
                <a:latin typeface="+mj-lt"/>
                <a:ea typeface="+mj-ea"/>
                <a:cs typeface="+mj-cs"/>
              </a:rPr>
              <a:t>Gebed</a:t>
            </a:r>
            <a:endParaRPr lang="en-ZA" sz="4800" b="1" dirty="0" smtClean="0">
              <a:solidFill>
                <a:srgbClr val="602E0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60000" endA="900" endPos="58000" dir="5400000" sy="-100000" algn="bl" rotWithShape="0"/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0"/>
            <a:ext cx="9144000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2400" b="1" dirty="0" err="1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KARATER</a:t>
            </a:r>
            <a:r>
              <a:rPr lang="en-ZA" sz="2400" b="1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VAN </a:t>
            </a:r>
            <a:r>
              <a:rPr lang="en-ZA" sz="2400" b="1" dirty="0" err="1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GEBED</a:t>
            </a:r>
            <a:r>
              <a:rPr lang="en-ZA" sz="2400" b="1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</a:t>
            </a:r>
            <a:endParaRPr lang="en-US" sz="2400" b="1" dirty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2400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Php</a:t>
            </a:r>
            <a:r>
              <a:rPr lang="en-ZA" sz="24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4:6 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Wees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oor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niks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besorg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maar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laat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julle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begeertes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alles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deur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gebed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 </a:t>
            </a:r>
            <a:r>
              <a:rPr lang="en-ZA" sz="2400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smeking</a:t>
            </a:r>
            <a:r>
              <a:rPr lang="en-ZA" sz="24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met </a:t>
            </a:r>
            <a:r>
              <a:rPr lang="en-ZA" sz="2400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danksegging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bekend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word by God.</a:t>
            </a:r>
            <a:endParaRPr lang="en-US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2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1Joh </a:t>
            </a:r>
            <a:r>
              <a:rPr lang="en-ZA" sz="24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3:22  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wat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ons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ook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al </a:t>
            </a:r>
            <a:r>
              <a:rPr lang="en-ZA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bid,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ontvang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ons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van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Hom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omdat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ons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sy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gebooie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bewaar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en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doen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wat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welgevallig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is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voor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Hom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endParaRPr lang="en-US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2400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Jak</a:t>
            </a:r>
            <a:r>
              <a:rPr lang="en-ZA" sz="24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1:5  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 as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iemand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van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julle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wysheid</a:t>
            </a:r>
            <a:r>
              <a:rPr lang="en-ZA" sz="24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kortkom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laat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hom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dit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van God </a:t>
            </a:r>
            <a:r>
              <a:rPr lang="en-ZA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bid,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wat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aan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almal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eenvoudig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gee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sonder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om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verwyt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en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dit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sal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aan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hom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gegee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word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r>
              <a:rPr lang="en-ZA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2400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Jak</a:t>
            </a:r>
            <a:r>
              <a:rPr lang="en-ZA" sz="24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1:6 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Maar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hy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moet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die </a:t>
            </a:r>
            <a:r>
              <a:rPr lang="en-ZA" sz="2400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geloof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bid,</a:t>
            </a:r>
            <a:r>
              <a:rPr lang="en-ZA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sonder</a:t>
            </a:r>
            <a:r>
              <a:rPr lang="en-ZA" sz="24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om</a:t>
            </a:r>
            <a:r>
              <a:rPr lang="en-ZA" sz="24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</a:t>
            </a:r>
            <a:r>
              <a:rPr lang="en-ZA" sz="24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twyfe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 want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hy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wat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twyfel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is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soos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‘n golf van die see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wat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deur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wind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gedrywe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en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voortgesweep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word.</a:t>
            </a:r>
            <a:endParaRPr lang="en-US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315200" y="5867400"/>
            <a:ext cx="1851789" cy="830997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en-ZA" sz="4800" b="1" dirty="0" err="1" smtClean="0">
                <a:solidFill>
                  <a:srgbClr val="602E0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60000" endA="900" endPos="58000" dir="5400000" sy="-100000" algn="bl" rotWithShape="0"/>
                </a:effectLst>
                <a:latin typeface="+mj-lt"/>
                <a:ea typeface="+mj-ea"/>
                <a:cs typeface="+mj-cs"/>
              </a:rPr>
              <a:t>Gebed</a:t>
            </a:r>
            <a:endParaRPr lang="en-ZA" sz="4800" b="1" dirty="0" smtClean="0">
              <a:solidFill>
                <a:srgbClr val="602E0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60000" endA="900" endPos="58000" dir="5400000" sy="-100000" algn="bl" rotWithShape="0"/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0"/>
            <a:ext cx="9144000" cy="5663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2400" b="1" dirty="0" err="1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KARATER</a:t>
            </a:r>
            <a:r>
              <a:rPr lang="en-ZA" sz="2400" b="1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VAN </a:t>
            </a:r>
            <a:r>
              <a:rPr lang="en-ZA" sz="2400" b="1" dirty="0" err="1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GEBED</a:t>
            </a:r>
            <a:r>
              <a:rPr lang="en-ZA" sz="2400" b="1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</a:t>
            </a:r>
            <a:endParaRPr lang="en-US" sz="2400" b="1" dirty="0" smtClean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1400" dirty="0"/>
              <a:t> </a:t>
            </a:r>
            <a:endParaRPr lang="en-US" sz="2400" dirty="0"/>
          </a:p>
          <a:p>
            <a:r>
              <a:rPr lang="en-ZA" sz="2400" b="1" dirty="0" err="1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Jak</a:t>
            </a:r>
            <a:r>
              <a:rPr lang="en-ZA" sz="2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4:2 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Julle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begeer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en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julle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het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julle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pleeg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moord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en is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naywerig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en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julle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kan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niks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verkry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Julle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veg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en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maak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oorlog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en </a:t>
            </a:r>
            <a:r>
              <a:rPr lang="en-ZA" sz="2400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julle</a:t>
            </a:r>
            <a:r>
              <a:rPr lang="en-ZA" sz="2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het </a:t>
            </a:r>
            <a:r>
              <a:rPr lang="en-ZA" sz="2400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omdat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julle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bid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</a:t>
            </a:r>
            <a:r>
              <a:rPr lang="en-ZA" sz="2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en-ZA" sz="1600" dirty="0" smtClean="0">
              <a:solidFill>
                <a:srgbClr val="0070C0"/>
              </a:solidFill>
            </a:endParaRPr>
          </a:p>
          <a:p>
            <a:r>
              <a:rPr lang="en-ZA" sz="2400" b="1" dirty="0" err="1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Jak</a:t>
            </a:r>
            <a:r>
              <a:rPr lang="en-ZA" sz="2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4:3  </a:t>
            </a:r>
            <a:r>
              <a:rPr lang="en-ZA" sz="2400" dirty="0" err="1"/>
              <a:t>Julle</a:t>
            </a:r>
            <a:r>
              <a:rPr lang="en-ZA" sz="2400" dirty="0"/>
              <a:t> </a:t>
            </a:r>
            <a:r>
              <a:rPr lang="en-ZA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bid</a:t>
            </a:r>
            <a:r>
              <a:rPr lang="en-ZA" sz="2400" b="1" dirty="0">
                <a:solidFill>
                  <a:srgbClr val="C00000"/>
                </a:solidFill>
              </a:rPr>
              <a:t> </a:t>
            </a:r>
            <a:r>
              <a:rPr lang="en-ZA" sz="2400" dirty="0"/>
              <a:t>en </a:t>
            </a:r>
            <a:r>
              <a:rPr lang="en-ZA" sz="2400" u="sng" dirty="0" err="1"/>
              <a:t>julle</a:t>
            </a:r>
            <a:r>
              <a:rPr lang="en-ZA" sz="2400" u="sng" dirty="0"/>
              <a:t> </a:t>
            </a:r>
            <a:r>
              <a:rPr lang="en-ZA" sz="2400" u="sng" dirty="0" err="1"/>
              <a:t>ontvang</a:t>
            </a:r>
            <a:r>
              <a:rPr lang="en-ZA" sz="2400" u="sng" dirty="0"/>
              <a:t> </a:t>
            </a:r>
            <a:r>
              <a:rPr lang="en-ZA" sz="2400" u="sng" dirty="0" err="1"/>
              <a:t>nie</a:t>
            </a:r>
            <a:r>
              <a:rPr lang="en-ZA" sz="2400" u="sng" dirty="0"/>
              <a:t>,</a:t>
            </a:r>
            <a:r>
              <a:rPr lang="en-ZA" sz="2400" dirty="0"/>
              <a:t> </a:t>
            </a:r>
            <a:r>
              <a:rPr lang="en-ZA" sz="2400" dirty="0" err="1"/>
              <a:t>omdat</a:t>
            </a:r>
            <a:r>
              <a:rPr lang="en-ZA" sz="2400" dirty="0"/>
              <a:t> </a:t>
            </a:r>
            <a:r>
              <a:rPr lang="en-ZA" sz="2400" dirty="0" err="1"/>
              <a:t>julle</a:t>
            </a:r>
            <a:r>
              <a:rPr lang="en-ZA" sz="2400" dirty="0"/>
              <a:t> </a:t>
            </a:r>
            <a:r>
              <a:rPr lang="en-ZA" sz="2400" u="sng" dirty="0" err="1"/>
              <a:t>verkeerd</a:t>
            </a:r>
            <a:r>
              <a:rPr lang="en-ZA" sz="2400" u="sng" dirty="0"/>
              <a:t> bid, </a:t>
            </a:r>
            <a:r>
              <a:rPr lang="en-ZA" sz="2400" dirty="0" err="1"/>
              <a:t>om</a:t>
            </a:r>
            <a:r>
              <a:rPr lang="en-ZA" sz="2400" dirty="0"/>
              <a:t> </a:t>
            </a:r>
            <a:r>
              <a:rPr lang="en-ZA" sz="2400" dirty="0" err="1"/>
              <a:t>dit</a:t>
            </a:r>
            <a:r>
              <a:rPr lang="en-ZA" sz="2400" dirty="0"/>
              <a:t> in </a:t>
            </a:r>
            <a:r>
              <a:rPr lang="en-ZA" sz="2400" dirty="0" err="1"/>
              <a:t>julle</a:t>
            </a:r>
            <a:r>
              <a:rPr lang="en-ZA" sz="2400" dirty="0"/>
              <a:t> </a:t>
            </a:r>
            <a:r>
              <a:rPr lang="en-ZA" sz="2400" dirty="0" err="1"/>
              <a:t>welluste</a:t>
            </a:r>
            <a:r>
              <a:rPr lang="en-ZA" sz="2400" dirty="0"/>
              <a:t> </a:t>
            </a:r>
            <a:r>
              <a:rPr lang="en-ZA" sz="2400" dirty="0" err="1"/>
              <a:t>deur</a:t>
            </a:r>
            <a:r>
              <a:rPr lang="en-ZA" sz="2400" dirty="0"/>
              <a:t> </a:t>
            </a:r>
            <a:r>
              <a:rPr lang="en-ZA" sz="2400" dirty="0" err="1"/>
              <a:t>te</a:t>
            </a:r>
            <a:r>
              <a:rPr lang="en-ZA" sz="2400" dirty="0"/>
              <a:t> bring</a:t>
            </a:r>
            <a:r>
              <a:rPr lang="en-ZA" sz="2400" dirty="0" smtClean="0"/>
              <a:t>.</a:t>
            </a:r>
          </a:p>
          <a:p>
            <a:endParaRPr lang="en-ZA" sz="2400" dirty="0" smtClean="0"/>
          </a:p>
          <a:p>
            <a:endParaRPr lang="en-US" sz="1200" dirty="0"/>
          </a:p>
          <a:p>
            <a:r>
              <a:rPr lang="en-ZA" sz="2400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Jak</a:t>
            </a:r>
            <a:r>
              <a:rPr lang="en-ZA" sz="24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5:13  </a:t>
            </a:r>
            <a:r>
              <a:rPr lang="en-ZA" sz="2400" dirty="0"/>
              <a:t>Is </a:t>
            </a:r>
            <a:r>
              <a:rPr lang="en-ZA" sz="2400" dirty="0" err="1"/>
              <a:t>daar</a:t>
            </a:r>
            <a:r>
              <a:rPr lang="en-ZA" sz="2400" dirty="0"/>
              <a:t> </a:t>
            </a:r>
            <a:r>
              <a:rPr lang="en-ZA" sz="2400" dirty="0" err="1"/>
              <a:t>iemand</a:t>
            </a:r>
            <a:r>
              <a:rPr lang="en-ZA" sz="2400" dirty="0"/>
              <a:t> </a:t>
            </a:r>
            <a:r>
              <a:rPr lang="en-ZA" sz="2400" dirty="0" err="1"/>
              <a:t>onder</a:t>
            </a:r>
            <a:r>
              <a:rPr lang="en-ZA" sz="2400" dirty="0"/>
              <a:t> </a:t>
            </a:r>
            <a:r>
              <a:rPr lang="en-ZA" sz="2400" dirty="0" err="1"/>
              <a:t>julle</a:t>
            </a:r>
            <a:r>
              <a:rPr lang="en-ZA" sz="2400" dirty="0"/>
              <a:t> </a:t>
            </a:r>
            <a:r>
              <a:rPr lang="en-ZA" sz="2400" u="sng" dirty="0" err="1"/>
              <a:t>wat</a:t>
            </a:r>
            <a:r>
              <a:rPr lang="en-ZA" sz="2400" u="sng" dirty="0"/>
              <a:t> </a:t>
            </a:r>
            <a:r>
              <a:rPr lang="en-ZA" sz="2400" u="sng" dirty="0" err="1"/>
              <a:t>ly</a:t>
            </a:r>
            <a:r>
              <a:rPr lang="en-ZA" sz="2400" dirty="0"/>
              <a:t>? </a:t>
            </a:r>
            <a:r>
              <a:rPr lang="en-ZA" sz="2400" dirty="0" err="1"/>
              <a:t>Laat</a:t>
            </a:r>
            <a:r>
              <a:rPr lang="en-ZA" sz="2400" dirty="0"/>
              <a:t> </a:t>
            </a:r>
            <a:r>
              <a:rPr lang="en-ZA" sz="2400" dirty="0" err="1"/>
              <a:t>hom</a:t>
            </a:r>
            <a:r>
              <a:rPr lang="en-ZA" sz="2400" dirty="0"/>
              <a:t> </a:t>
            </a:r>
            <a:r>
              <a:rPr lang="en-ZA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bid.</a:t>
            </a:r>
            <a:r>
              <a:rPr lang="en-ZA" sz="2400" dirty="0"/>
              <a:t> Is </a:t>
            </a:r>
            <a:r>
              <a:rPr lang="en-ZA" sz="2400" dirty="0" err="1"/>
              <a:t>iemand</a:t>
            </a:r>
            <a:r>
              <a:rPr lang="en-ZA" sz="2400" dirty="0"/>
              <a:t> </a:t>
            </a:r>
            <a:r>
              <a:rPr lang="en-ZA" sz="2400" dirty="0" err="1"/>
              <a:t>opgeruimd</a:t>
            </a:r>
            <a:r>
              <a:rPr lang="en-ZA" sz="2400" dirty="0"/>
              <a:t>? </a:t>
            </a:r>
            <a:r>
              <a:rPr lang="en-ZA" sz="2400" u="sng" dirty="0" err="1"/>
              <a:t>Laat</a:t>
            </a:r>
            <a:r>
              <a:rPr lang="en-ZA" sz="2400" u="sng" dirty="0"/>
              <a:t> </a:t>
            </a:r>
            <a:r>
              <a:rPr lang="en-ZA" sz="2400" u="sng" dirty="0" err="1"/>
              <a:t>hom</a:t>
            </a:r>
            <a:r>
              <a:rPr lang="en-ZA" sz="2400" u="sng" dirty="0"/>
              <a:t> </a:t>
            </a:r>
            <a:r>
              <a:rPr lang="en-ZA" sz="2400" u="sng" dirty="0" err="1"/>
              <a:t>psalmsing</a:t>
            </a:r>
            <a:r>
              <a:rPr lang="en-ZA" sz="2400" u="sng" dirty="0" smtClean="0"/>
              <a:t>.</a:t>
            </a:r>
          </a:p>
          <a:p>
            <a:r>
              <a:rPr lang="en-ZA" sz="1400" dirty="0"/>
              <a:t> </a:t>
            </a:r>
            <a:r>
              <a:rPr lang="en-ZA" sz="2400" b="1" dirty="0" err="1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Jak</a:t>
            </a:r>
            <a:r>
              <a:rPr lang="en-ZA" sz="2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5:14  </a:t>
            </a:r>
            <a:r>
              <a:rPr lang="en-ZA" sz="2400" dirty="0"/>
              <a:t>Is </a:t>
            </a:r>
            <a:r>
              <a:rPr lang="en-ZA" sz="2400" dirty="0" err="1"/>
              <a:t>daar</a:t>
            </a:r>
            <a:r>
              <a:rPr lang="en-ZA" sz="2400" dirty="0"/>
              <a:t> </a:t>
            </a:r>
            <a:r>
              <a:rPr lang="en-ZA" sz="2400" dirty="0" err="1"/>
              <a:t>iemand</a:t>
            </a:r>
            <a:r>
              <a:rPr lang="en-ZA" sz="2400" dirty="0"/>
              <a:t> </a:t>
            </a:r>
            <a:r>
              <a:rPr lang="en-ZA" sz="2400" dirty="0" err="1"/>
              <a:t>siek</a:t>
            </a:r>
            <a:r>
              <a:rPr lang="en-ZA" sz="2400" dirty="0"/>
              <a:t> </a:t>
            </a:r>
            <a:r>
              <a:rPr lang="en-ZA" sz="2400" dirty="0" err="1"/>
              <a:t>onder</a:t>
            </a:r>
            <a:r>
              <a:rPr lang="en-ZA" sz="2400" dirty="0"/>
              <a:t> </a:t>
            </a:r>
            <a:r>
              <a:rPr lang="en-ZA" sz="2400" dirty="0" err="1"/>
              <a:t>julle</a:t>
            </a:r>
            <a:r>
              <a:rPr lang="en-ZA" sz="2400" dirty="0"/>
              <a:t>? </a:t>
            </a:r>
            <a:r>
              <a:rPr lang="en-ZA" sz="2400" dirty="0" err="1"/>
              <a:t>Laat</a:t>
            </a:r>
            <a:r>
              <a:rPr lang="en-ZA" sz="2400" dirty="0"/>
              <a:t> </a:t>
            </a:r>
            <a:r>
              <a:rPr lang="en-ZA" sz="2400" dirty="0" err="1"/>
              <a:t>hom</a:t>
            </a:r>
            <a:r>
              <a:rPr lang="en-ZA" sz="2400" dirty="0"/>
              <a:t> die </a:t>
            </a:r>
            <a:r>
              <a:rPr lang="en-ZA" sz="2400" dirty="0" err="1"/>
              <a:t>ouderlinge</a:t>
            </a:r>
            <a:r>
              <a:rPr lang="en-ZA" sz="2400" dirty="0"/>
              <a:t> van die </a:t>
            </a:r>
            <a:r>
              <a:rPr lang="en-ZA" sz="2400" dirty="0" err="1"/>
              <a:t>gemeente</a:t>
            </a:r>
            <a:r>
              <a:rPr lang="en-ZA" sz="2400" dirty="0"/>
              <a:t> </a:t>
            </a:r>
            <a:r>
              <a:rPr lang="en-ZA" sz="2400" dirty="0" err="1"/>
              <a:t>inroep</a:t>
            </a:r>
            <a:r>
              <a:rPr lang="en-ZA" sz="2400" dirty="0"/>
              <a:t>, en </a:t>
            </a:r>
            <a:r>
              <a:rPr lang="en-ZA" sz="2400" dirty="0" err="1"/>
              <a:t>laat</a:t>
            </a:r>
            <a:r>
              <a:rPr lang="en-ZA" sz="2400" dirty="0"/>
              <a:t> </a:t>
            </a:r>
            <a:r>
              <a:rPr lang="en-ZA" sz="2400" dirty="0" err="1"/>
              <a:t>hulle</a:t>
            </a:r>
            <a:r>
              <a:rPr lang="en-ZA" sz="2400" dirty="0"/>
              <a:t> </a:t>
            </a:r>
            <a:r>
              <a:rPr lang="en-ZA" sz="2400" dirty="0" err="1"/>
              <a:t>oor</a:t>
            </a:r>
            <a:r>
              <a:rPr lang="en-ZA" sz="2400" dirty="0"/>
              <a:t> </a:t>
            </a:r>
            <a:r>
              <a:rPr lang="en-ZA" sz="2400" dirty="0" err="1"/>
              <a:t>hom</a:t>
            </a:r>
            <a:r>
              <a:rPr lang="en-ZA" sz="2400" dirty="0"/>
              <a:t> </a:t>
            </a:r>
            <a:r>
              <a:rPr lang="en-ZA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bid</a:t>
            </a:r>
            <a:r>
              <a:rPr lang="en-ZA" sz="2400" dirty="0"/>
              <a:t> </a:t>
            </a:r>
            <a:r>
              <a:rPr lang="en-ZA" sz="2400" dirty="0" err="1"/>
              <a:t>nadat</a:t>
            </a:r>
            <a:r>
              <a:rPr lang="en-ZA" sz="2400" dirty="0"/>
              <a:t> </a:t>
            </a:r>
            <a:r>
              <a:rPr lang="en-ZA" sz="2400" dirty="0" err="1"/>
              <a:t>hulle</a:t>
            </a:r>
            <a:r>
              <a:rPr lang="en-ZA" sz="2400" dirty="0"/>
              <a:t> </a:t>
            </a:r>
            <a:r>
              <a:rPr lang="en-ZA" sz="2400" dirty="0" err="1"/>
              <a:t>hom</a:t>
            </a:r>
            <a:r>
              <a:rPr lang="en-ZA" sz="2400" dirty="0"/>
              <a:t> in die </a:t>
            </a:r>
            <a:r>
              <a:rPr lang="en-ZA" sz="2400" dirty="0" err="1"/>
              <a:t>Naam</a:t>
            </a:r>
            <a:r>
              <a:rPr lang="en-ZA" sz="2400" dirty="0"/>
              <a:t> van die Here met </a:t>
            </a:r>
            <a:r>
              <a:rPr lang="en-ZA" sz="2400" dirty="0" err="1"/>
              <a:t>olie</a:t>
            </a:r>
            <a:r>
              <a:rPr lang="en-ZA" sz="2400" dirty="0"/>
              <a:t> </a:t>
            </a:r>
            <a:r>
              <a:rPr lang="en-ZA" sz="2400" dirty="0" err="1"/>
              <a:t>gesalf</a:t>
            </a:r>
            <a:r>
              <a:rPr lang="en-ZA" sz="2400" dirty="0"/>
              <a:t> </a:t>
            </a:r>
            <a:r>
              <a:rPr lang="en-ZA" sz="2400" dirty="0" smtClean="0"/>
              <a:t>het.</a:t>
            </a:r>
          </a:p>
          <a:p>
            <a:r>
              <a:rPr lang="en-ZA" sz="2400" b="1" dirty="0" err="1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Jak</a:t>
            </a:r>
            <a:r>
              <a:rPr lang="en-ZA" sz="2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5:15  </a:t>
            </a:r>
            <a:r>
              <a:rPr lang="en-ZA" sz="2400" dirty="0" smtClean="0"/>
              <a:t>En die </a:t>
            </a:r>
            <a:r>
              <a:rPr lang="en-ZA" sz="24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gebed</a:t>
            </a:r>
            <a:r>
              <a:rPr lang="en-ZA" sz="2400" dirty="0" smtClean="0"/>
              <a:t> van die </a:t>
            </a:r>
            <a:r>
              <a:rPr lang="en-ZA" sz="2400" dirty="0" err="1" smtClean="0"/>
              <a:t>geloof</a:t>
            </a:r>
            <a:r>
              <a:rPr lang="en-ZA" sz="2400" dirty="0" smtClean="0"/>
              <a:t> </a:t>
            </a:r>
            <a:r>
              <a:rPr lang="en-ZA" sz="2400" dirty="0" err="1" smtClean="0"/>
              <a:t>sal</a:t>
            </a:r>
            <a:r>
              <a:rPr lang="en-ZA" sz="2400" dirty="0" smtClean="0"/>
              <a:t> die </a:t>
            </a:r>
            <a:r>
              <a:rPr lang="en-ZA" sz="2400" dirty="0" err="1" smtClean="0"/>
              <a:t>kranke</a:t>
            </a:r>
            <a:r>
              <a:rPr lang="en-ZA" sz="2400" dirty="0" smtClean="0"/>
              <a:t> red, en die Here </a:t>
            </a:r>
            <a:r>
              <a:rPr lang="en-ZA" sz="2400" dirty="0" err="1" smtClean="0"/>
              <a:t>sal</a:t>
            </a:r>
            <a:r>
              <a:rPr lang="en-ZA" sz="2400" dirty="0" smtClean="0"/>
              <a:t> </a:t>
            </a:r>
            <a:r>
              <a:rPr lang="en-ZA" sz="2400" dirty="0" err="1" smtClean="0"/>
              <a:t>hom</a:t>
            </a:r>
            <a:r>
              <a:rPr lang="en-ZA" sz="2400" dirty="0" smtClean="0"/>
              <a:t> </a:t>
            </a:r>
            <a:r>
              <a:rPr lang="en-ZA" sz="2400" dirty="0" err="1" smtClean="0"/>
              <a:t>oprig</a:t>
            </a:r>
            <a:r>
              <a:rPr lang="en-ZA" sz="2400" dirty="0" smtClean="0"/>
              <a:t>. </a:t>
            </a:r>
            <a:r>
              <a:rPr lang="en-ZA" sz="2400" dirty="0" err="1" smtClean="0"/>
              <a:t>Selfs</a:t>
            </a:r>
            <a:r>
              <a:rPr lang="en-ZA" sz="2400" dirty="0" smtClean="0"/>
              <a:t> as </a:t>
            </a:r>
            <a:r>
              <a:rPr lang="en-ZA" sz="2400" dirty="0" err="1" smtClean="0"/>
              <a:t>hy</a:t>
            </a:r>
            <a:r>
              <a:rPr lang="en-ZA" sz="2400" dirty="0" smtClean="0"/>
              <a:t> </a:t>
            </a:r>
            <a:r>
              <a:rPr lang="en-ZA" sz="2400" dirty="0" err="1" smtClean="0"/>
              <a:t>sonde</a:t>
            </a:r>
            <a:r>
              <a:rPr lang="en-ZA" sz="2400" dirty="0" smtClean="0"/>
              <a:t> </a:t>
            </a:r>
            <a:r>
              <a:rPr lang="en-ZA" sz="2400" dirty="0" err="1" smtClean="0"/>
              <a:t>gedoen</a:t>
            </a:r>
            <a:r>
              <a:rPr lang="en-ZA" sz="2400" dirty="0" smtClean="0"/>
              <a:t> het, </a:t>
            </a:r>
            <a:r>
              <a:rPr lang="en-ZA" sz="2400" dirty="0" err="1" smtClean="0"/>
              <a:t>sal</a:t>
            </a:r>
            <a:r>
              <a:rPr lang="en-ZA" sz="2400" dirty="0" smtClean="0"/>
              <a:t> </a:t>
            </a:r>
            <a:r>
              <a:rPr lang="en-ZA" sz="2400" dirty="0" err="1" smtClean="0"/>
              <a:t>dit</a:t>
            </a:r>
            <a:r>
              <a:rPr lang="en-ZA" sz="2400" dirty="0" smtClean="0"/>
              <a:t> </a:t>
            </a:r>
            <a:r>
              <a:rPr lang="en-ZA" sz="2400" dirty="0" err="1" smtClean="0"/>
              <a:t>hom</a:t>
            </a:r>
            <a:r>
              <a:rPr lang="en-ZA" sz="2400" dirty="0" smtClean="0"/>
              <a:t> </a:t>
            </a:r>
            <a:r>
              <a:rPr lang="en-ZA" sz="2400" dirty="0" err="1" smtClean="0"/>
              <a:t>vergewe</a:t>
            </a:r>
            <a:r>
              <a:rPr lang="en-ZA" sz="2400" dirty="0" smtClean="0"/>
              <a:t> word.</a:t>
            </a:r>
            <a:endParaRPr lang="en-US" sz="24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7315200" y="5867400"/>
            <a:ext cx="1851789" cy="830997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en-ZA" sz="4800" b="1" dirty="0" err="1" smtClean="0">
                <a:solidFill>
                  <a:srgbClr val="602E0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60000" endA="900" endPos="58000" dir="5400000" sy="-100000" algn="bl" rotWithShape="0"/>
                </a:effectLst>
                <a:latin typeface="+mj-lt"/>
                <a:ea typeface="+mj-ea"/>
                <a:cs typeface="+mj-cs"/>
              </a:rPr>
              <a:t>Gebed</a:t>
            </a:r>
            <a:endParaRPr lang="en-ZA" sz="4800" b="1" dirty="0" smtClean="0">
              <a:solidFill>
                <a:srgbClr val="602E0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60000" endA="900" endPos="58000" dir="5400000" sy="-100000" algn="bl" rotWithShape="0"/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0"/>
            <a:ext cx="9144000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2400" b="1" dirty="0" err="1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KARATER</a:t>
            </a:r>
            <a:r>
              <a:rPr lang="en-ZA" sz="2400" b="1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VAN </a:t>
            </a:r>
            <a:r>
              <a:rPr lang="en-ZA" sz="2400" b="1" dirty="0" err="1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GEBED</a:t>
            </a:r>
            <a:r>
              <a:rPr lang="en-ZA" sz="2400" b="1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</a:t>
            </a:r>
            <a:endParaRPr lang="en-US" sz="2400" b="1" dirty="0" smtClean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endParaRPr lang="en-US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2400" b="1" dirty="0" err="1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Jak</a:t>
            </a:r>
            <a:r>
              <a:rPr lang="en-ZA" sz="2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5:16  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Bely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mekaar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julle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misdade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en </a:t>
            </a:r>
            <a:r>
              <a:rPr lang="en-ZA" sz="2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bid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vir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mekaar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sodat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julle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gesond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kan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word. Die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vurige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gebed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van ‘n </a:t>
            </a:r>
            <a:r>
              <a:rPr lang="en-ZA" sz="2400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regverdige</a:t>
            </a:r>
            <a:r>
              <a:rPr lang="en-ZA" sz="2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het </a:t>
            </a:r>
            <a:r>
              <a:rPr lang="en-ZA" sz="2400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groot</a:t>
            </a:r>
            <a:r>
              <a:rPr lang="en-ZA" sz="2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krag</a:t>
            </a:r>
            <a:r>
              <a:rPr lang="en-ZA" sz="2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r>
              <a:rPr lang="en-ZA" sz="2400" b="1" dirty="0" err="1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Jak</a:t>
            </a:r>
            <a:r>
              <a:rPr lang="en-ZA" sz="2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5:17 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Elía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was ‘n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mens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net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soos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ons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en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hy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het </a:t>
            </a:r>
            <a:r>
              <a:rPr lang="en-ZA" sz="2400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ernstig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gebid</a:t>
            </a:r>
            <a:r>
              <a:rPr lang="en-ZA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dat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dit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moes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reën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en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dit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het op die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aarde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drie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jaar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en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ses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maande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lank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gereën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  <a:endParaRPr lang="en-ZA" sz="1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2400" b="1" dirty="0" err="1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Jak</a:t>
            </a:r>
            <a:r>
              <a:rPr lang="en-ZA" sz="2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5:18  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hy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het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weer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gebid</a:t>
            </a:r>
            <a:r>
              <a:rPr lang="en-ZA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 die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hemel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het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reën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gegee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en die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aarde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het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sy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vrug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laat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uitspruit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en-US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endParaRPr lang="en-US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2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1Pet 3:7  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Net so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moet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julle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manne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verstandig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met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hulle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saamlewe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en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aan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vroulike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geslag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as die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swakkere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eer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bewys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omdat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julle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ook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mede-erfgename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van die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genade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van die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lewe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is—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sodat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julle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gebede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verhinder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mag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word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endParaRPr lang="en-ZA" sz="1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2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1Pet </a:t>
            </a:r>
            <a:r>
              <a:rPr lang="en-ZA" sz="24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3:12  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Want die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oë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van die Here is op die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regverdiges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en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sy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ore tot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hulle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gebed</a:t>
            </a:r>
            <a:r>
              <a:rPr lang="en-ZA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maar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aangesig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van die Here is teen die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kwaaddoeners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en-US" sz="24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315200" y="5867400"/>
            <a:ext cx="1851789" cy="830997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en-ZA" sz="4800" b="1" dirty="0" err="1" smtClean="0">
                <a:solidFill>
                  <a:srgbClr val="602E0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60000" endA="900" endPos="58000" dir="5400000" sy="-100000" algn="bl" rotWithShape="0"/>
                </a:effectLst>
                <a:latin typeface="+mj-lt"/>
                <a:ea typeface="+mj-ea"/>
                <a:cs typeface="+mj-cs"/>
              </a:rPr>
              <a:t>Gebed</a:t>
            </a:r>
            <a:endParaRPr lang="en-ZA" sz="4800" b="1" dirty="0" smtClean="0">
              <a:solidFill>
                <a:srgbClr val="602E0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60000" endA="900" endPos="58000" dir="5400000" sy="-100000" algn="bl" rotWithShape="0"/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0"/>
            <a:ext cx="9144000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2800" b="1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HOE </a:t>
            </a:r>
            <a:r>
              <a:rPr lang="en-ZA" sz="28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ERVAAR GOD </a:t>
            </a:r>
            <a:r>
              <a:rPr lang="en-ZA" sz="2800" b="1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GEBED:</a:t>
            </a:r>
            <a:endParaRPr lang="en-US" sz="2800" b="1" dirty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2400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Opb</a:t>
            </a:r>
            <a:r>
              <a:rPr lang="en-ZA" sz="24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5:8  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 toe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Hy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boek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neem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val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vier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lewende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wesens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en die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vier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en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twintig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ouderlinge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voor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Lam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neer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elkeen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met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siters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en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goue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skale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vol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reukwerk</a:t>
            </a:r>
            <a:r>
              <a:rPr lang="en-ZA" sz="24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wat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</a:t>
            </a:r>
            <a:r>
              <a:rPr lang="en-ZA" sz="24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gebede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van die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heiliges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is.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2400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Opb</a:t>
            </a:r>
            <a:r>
              <a:rPr lang="en-ZA" sz="24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8:3  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 ‘n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ander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engel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het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gekom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en met ‘n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goue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wierookbak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by die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altaar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gaan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staan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en </a:t>
            </a:r>
            <a:r>
              <a:rPr lang="en-ZA" sz="2400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baie</a:t>
            </a:r>
            <a:r>
              <a:rPr lang="en-ZA" sz="24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reukwerk</a:t>
            </a:r>
            <a:r>
              <a:rPr lang="en-ZA" sz="24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is </a:t>
            </a:r>
            <a:r>
              <a:rPr lang="en-ZA" sz="2400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aan</a:t>
            </a:r>
            <a:r>
              <a:rPr lang="en-ZA" sz="24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hom</a:t>
            </a:r>
            <a:r>
              <a:rPr lang="en-ZA" sz="24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gegee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om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dit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met die </a:t>
            </a:r>
            <a:r>
              <a:rPr lang="en-ZA" sz="24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gebede</a:t>
            </a:r>
            <a:r>
              <a:rPr lang="en-ZA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van al die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heiliges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op die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goue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altaar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voor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troon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lê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fontAlgn="base"/>
            <a:r>
              <a:rPr lang="en-ZA" sz="2400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Opb</a:t>
            </a:r>
            <a:r>
              <a:rPr lang="en-ZA" sz="24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8:4  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 die </a:t>
            </a:r>
            <a:r>
              <a:rPr lang="en-ZA" sz="24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rook van die </a:t>
            </a:r>
            <a:r>
              <a:rPr lang="en-ZA" sz="2400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reukwerk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het met die </a:t>
            </a:r>
            <a:r>
              <a:rPr lang="en-ZA" sz="24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gebede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van die </a:t>
            </a:r>
            <a:r>
              <a:rPr lang="en-ZA" sz="2400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heiliges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uit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hand van die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engel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opgegaan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voor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God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098" name="Picture 2" descr="C:\Users\vanzyl.j\Pictures\download (19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95600" y="3790950"/>
            <a:ext cx="3886200" cy="29146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TextBox 5"/>
          <p:cNvSpPr txBox="1"/>
          <p:nvPr/>
        </p:nvSpPr>
        <p:spPr>
          <a:xfrm>
            <a:off x="7315200" y="5867400"/>
            <a:ext cx="1851789" cy="830997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en-ZA" sz="4800" b="1" dirty="0" err="1" smtClean="0">
                <a:solidFill>
                  <a:srgbClr val="602E0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60000" endA="900" endPos="58000" dir="5400000" sy="-100000" algn="bl" rotWithShape="0"/>
                </a:effectLst>
                <a:latin typeface="+mj-lt"/>
                <a:ea typeface="+mj-ea"/>
                <a:cs typeface="+mj-cs"/>
              </a:rPr>
              <a:t>Gebed</a:t>
            </a:r>
            <a:endParaRPr lang="en-ZA" sz="4800" b="1" dirty="0" smtClean="0">
              <a:solidFill>
                <a:srgbClr val="602E0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60000" endA="900" endPos="58000" dir="5400000" sy="-100000" algn="bl" rotWithShape="0"/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0"/>
            <a:ext cx="9144000" cy="63094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2800" b="1" dirty="0" err="1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OPSOMMING</a:t>
            </a:r>
            <a:r>
              <a:rPr lang="en-ZA" sz="2800" b="1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</a:p>
          <a:p>
            <a:endParaRPr lang="en-US" sz="1400" b="1" dirty="0" smtClean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Arial" pitchFamily="34" charset="0"/>
              <a:buChar char="•"/>
            </a:pPr>
            <a:r>
              <a:rPr lang="nl-N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nl-NL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 as Persoon/God en hy will ’n verhouding </a:t>
            </a:r>
            <a:r>
              <a:rPr lang="nl-NL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met </a:t>
            </a:r>
            <a:r>
              <a:rPr lang="nl-NL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ons </a:t>
            </a:r>
            <a:r>
              <a:rPr lang="nl-NL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hê.</a:t>
            </a:r>
          </a:p>
          <a:p>
            <a:pPr fontAlgn="base"/>
            <a:endParaRPr lang="nl-NL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fontAlgn="base">
              <a:buFont typeface="Arial" pitchFamily="34" charset="0"/>
              <a:buChar char="•"/>
            </a:pPr>
            <a:r>
              <a:rPr lang="nl-NL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God is naby ons, Hy hoor ons gebede.</a:t>
            </a:r>
          </a:p>
          <a:p>
            <a:pPr fontAlgn="base">
              <a:buFont typeface="Arial" pitchFamily="34" charset="0"/>
              <a:buChar char="•"/>
            </a:pPr>
            <a:endParaRPr lang="nl-NL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fontAlgn="base">
              <a:buFont typeface="Arial" pitchFamily="34" charset="0"/>
              <a:buChar char="•"/>
            </a:pPr>
            <a:r>
              <a:rPr lang="nl-NL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Hy is ‘n alomteenwoordige God.</a:t>
            </a:r>
          </a:p>
          <a:p>
            <a:pPr fontAlgn="base">
              <a:buFont typeface="Arial" pitchFamily="34" charset="0"/>
              <a:buChar char="•"/>
            </a:pPr>
            <a:endParaRPr lang="nl-NL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defTabSz="273050" fontAlgn="base">
              <a:buFont typeface="Arial" pitchFamily="34" charset="0"/>
              <a:buChar char="•"/>
            </a:pPr>
            <a:r>
              <a:rPr lang="nl-NL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Hy is ‘n God van opperheerskappy daarom glo en rig </a:t>
            </a:r>
            <a:r>
              <a:rPr lang="nl-NL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ons </a:t>
            </a:r>
            <a:r>
              <a:rPr lang="nl-NL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gebede en  	versoeke </a:t>
            </a:r>
            <a:r>
              <a:rPr lang="nl-NL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tot </a:t>
            </a:r>
            <a:r>
              <a:rPr lang="nl-NL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Hom.</a:t>
            </a:r>
          </a:p>
          <a:p>
            <a:pPr defTabSz="273050" fontAlgn="base">
              <a:buFont typeface="Arial" pitchFamily="34" charset="0"/>
              <a:buChar char="•"/>
            </a:pPr>
            <a:endParaRPr lang="nl-NL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defTabSz="273050" fontAlgn="base">
              <a:buFont typeface="Arial" pitchFamily="34" charset="0"/>
              <a:buChar char="•"/>
            </a:pPr>
            <a:r>
              <a:rPr lang="nl-NL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nl-NL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Hy is ‘n alwetene God</a:t>
            </a:r>
            <a:r>
              <a:rPr lang="nl-NL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 </a:t>
            </a:r>
            <a:r>
              <a:rPr lang="nl-NL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Hy weet alles en </a:t>
            </a:r>
            <a:r>
              <a:rPr lang="nl-NL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die beste </a:t>
            </a:r>
            <a:r>
              <a:rPr lang="nl-NL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hoe </a:t>
            </a:r>
            <a:r>
              <a:rPr lang="nl-NL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om ons </a:t>
            </a:r>
            <a:r>
              <a:rPr lang="nl-NL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gebede 	te beantwoord.</a:t>
            </a:r>
          </a:p>
          <a:p>
            <a:pPr defTabSz="273050" fontAlgn="base">
              <a:buFont typeface="Arial" pitchFamily="34" charset="0"/>
              <a:buChar char="•"/>
            </a:pPr>
            <a:endParaRPr lang="nl-NL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defTabSz="273050" fontAlgn="base">
              <a:buFont typeface="Arial" pitchFamily="34" charset="0"/>
              <a:buChar char="•"/>
            </a:pPr>
            <a:r>
              <a:rPr lang="nl-NL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God is almagtig.</a:t>
            </a:r>
          </a:p>
          <a:p>
            <a:pPr defTabSz="273050" fontAlgn="base">
              <a:buFont typeface="Arial" pitchFamily="34" charset="0"/>
              <a:buChar char="•"/>
            </a:pPr>
            <a:endParaRPr lang="nl-NL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defTabSz="273050" fontAlgn="base">
              <a:buFont typeface="Arial" pitchFamily="34" charset="0"/>
              <a:buChar char="•"/>
            </a:pPr>
            <a:r>
              <a:rPr lang="nl-NL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God het beloftes in sy Woord en belowe </a:t>
            </a:r>
            <a:r>
              <a:rPr lang="nl-NL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het dat Hy </a:t>
            </a:r>
            <a:r>
              <a:rPr lang="nl-NL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 ons sal </a:t>
            </a:r>
            <a:r>
              <a:rPr lang="nl-NL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luister.</a:t>
            </a:r>
          </a:p>
          <a:p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315200" y="5867400"/>
            <a:ext cx="1851789" cy="830997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en-ZA" sz="4800" b="1" dirty="0" err="1" smtClean="0">
                <a:solidFill>
                  <a:srgbClr val="602E0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60000" endA="900" endPos="58000" dir="5400000" sy="-100000" algn="bl" rotWithShape="0"/>
                </a:effectLst>
                <a:latin typeface="+mj-lt"/>
                <a:ea typeface="+mj-ea"/>
                <a:cs typeface="+mj-cs"/>
              </a:rPr>
              <a:t>Gebed</a:t>
            </a:r>
            <a:endParaRPr lang="en-ZA" sz="4800" b="1" dirty="0" smtClean="0">
              <a:solidFill>
                <a:srgbClr val="602E0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60000" endA="900" endPos="58000" dir="5400000" sy="-100000" algn="bl" rotWithShape="0"/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0"/>
            <a:ext cx="914400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2800" b="1" dirty="0" err="1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OPSOMMING</a:t>
            </a:r>
            <a:r>
              <a:rPr lang="en-ZA" sz="2800" b="1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endParaRPr lang="en-US" sz="2800" b="1" dirty="0" smtClean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nl-NL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2400" b="1" dirty="0" err="1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Gebed</a:t>
            </a:r>
            <a:r>
              <a:rPr lang="en-ZA" sz="2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</a:t>
            </a:r>
            <a:r>
              <a:rPr lang="en-ZA" sz="2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 </a:t>
            </a:r>
            <a:r>
              <a:rPr lang="en-ZA" sz="2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’n </a:t>
            </a:r>
            <a:r>
              <a:rPr lang="en-ZA" sz="2400" b="1" dirty="0" err="1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Opdrag</a:t>
            </a:r>
            <a:endParaRPr lang="en-ZA" sz="2400" b="1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nl-NL" sz="2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1Sam 12:23</a:t>
            </a:r>
            <a:r>
              <a:rPr lang="nl-NL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nl-N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...dit </a:t>
            </a:r>
            <a:r>
              <a:rPr lang="nl-N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ver van my dat ek </a:t>
            </a:r>
            <a:r>
              <a:rPr lang="nl-NL" sz="2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teen die HERE sou sondig</a:t>
            </a:r>
            <a:r>
              <a:rPr lang="nl-N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dat ek sou ophou om vir julle te bid</a:t>
            </a:r>
            <a:r>
              <a:rPr lang="nl-N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;.... </a:t>
            </a:r>
            <a:endParaRPr lang="en-ZA" sz="2400" dirty="0" smtClean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2400" b="1" dirty="0" err="1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Kol</a:t>
            </a:r>
            <a:r>
              <a:rPr lang="en-ZA" sz="2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4:2 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Volhard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 die </a:t>
            </a:r>
            <a:r>
              <a:rPr lang="en-ZA" sz="24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gebed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waak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daarin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met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danksegging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  <a:endParaRPr lang="en-US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2400" b="1" dirty="0" err="1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1Thes</a:t>
            </a:r>
            <a:r>
              <a:rPr lang="en-ZA" sz="2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5:17 </a:t>
            </a:r>
            <a:r>
              <a:rPr lang="en-ZA" sz="2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Bid</a:t>
            </a:r>
            <a:r>
              <a:rPr lang="en-ZA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sonder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ophou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r>
              <a:rPr lang="nl-NL" sz="2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Luk 18:1</a:t>
            </a:r>
            <a:r>
              <a:rPr lang="nl-NL" sz="24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nl-N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 Hy het ook aan hulle ‘n gelykenis vertel met die oog daarop dat ‘n mens gedurig moet </a:t>
            </a:r>
            <a:r>
              <a:rPr lang="nl-NL" sz="2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bid</a:t>
            </a:r>
            <a:r>
              <a:rPr lang="nl-NL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nl-N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 </a:t>
            </a:r>
            <a:r>
              <a:rPr lang="nl-NL" sz="2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 moedeloos word nie</a:t>
            </a:r>
            <a:r>
              <a:rPr lang="nl-N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</a:p>
          <a:p>
            <a:pPr fontAlgn="base"/>
            <a:endParaRPr lang="nl-NL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nl-NL" sz="2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 Verleen Gawes en Seëninge deur Gebed </a:t>
            </a:r>
            <a:r>
              <a:rPr lang="nl-N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nl-N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nl-NL" sz="2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Matt 7:7-11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ontvang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soek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en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vind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goeie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dinge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gawes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en-US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fontAlgn="base"/>
            <a:r>
              <a:rPr lang="nl-NL" sz="2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 21:22 </a:t>
            </a:r>
            <a:r>
              <a:rPr lang="nl-N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alles </a:t>
            </a:r>
            <a:r>
              <a:rPr lang="nl-N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wat julle in die gebed vra, sal julle ontvang as julle glo.</a:t>
            </a:r>
            <a:r>
              <a:rPr lang="nl-NL" sz="2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nl-NL" sz="2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Jak. </a:t>
            </a:r>
            <a:r>
              <a:rPr lang="nl-NL" sz="2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1:5 </a:t>
            </a:r>
            <a:r>
              <a:rPr lang="en-ZA" sz="2400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wysheid</a:t>
            </a:r>
            <a:r>
              <a:rPr lang="en-ZA" sz="2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kortkom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laat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hom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dit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van God </a:t>
            </a:r>
            <a:r>
              <a:rPr lang="en-ZA" sz="2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bid. </a:t>
            </a:r>
            <a:endParaRPr lang="nl-NL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315200" y="5867400"/>
            <a:ext cx="1851789" cy="830997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en-ZA" sz="4800" b="1" dirty="0" err="1" smtClean="0">
                <a:solidFill>
                  <a:srgbClr val="602E0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60000" endA="900" endPos="58000" dir="5400000" sy="-100000" algn="bl" rotWithShape="0"/>
                </a:effectLst>
                <a:latin typeface="+mj-lt"/>
                <a:ea typeface="+mj-ea"/>
                <a:cs typeface="+mj-cs"/>
              </a:rPr>
              <a:t>Gebed</a:t>
            </a:r>
            <a:endParaRPr lang="en-ZA" sz="4800" b="1" dirty="0" smtClean="0">
              <a:solidFill>
                <a:srgbClr val="602E0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60000" endA="900" endPos="58000" dir="5400000" sy="-100000" algn="bl" rotWithShape="0"/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9144000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 </a:t>
            </a:r>
            <a:endParaRPr lang="en-US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fontAlgn="base">
              <a:buAutoNum type="arabicPeriod"/>
            </a:pPr>
            <a:r>
              <a:rPr lang="nl-NL" sz="3200" b="1" dirty="0" smtClean="0">
                <a:solidFill>
                  <a:srgbClr val="00B0F0"/>
                </a:solidFill>
              </a:rPr>
              <a:t>Hebreeuse Woorde</a:t>
            </a:r>
          </a:p>
          <a:p>
            <a:pPr marL="514350" indent="-514350" fontAlgn="base"/>
            <a:r>
              <a:rPr lang="nl-NL" sz="3200" dirty="0" smtClean="0"/>
              <a:t/>
            </a:r>
            <a:br>
              <a:rPr lang="nl-NL" sz="3200" dirty="0" smtClean="0"/>
            </a:br>
            <a:r>
              <a:rPr lang="nl-NL" sz="3200" b="1" dirty="0" smtClean="0">
                <a:solidFill>
                  <a:srgbClr val="FFC000"/>
                </a:solidFill>
              </a:rPr>
              <a:t>a. </a:t>
            </a:r>
            <a:r>
              <a:rPr lang="nl-NL" sz="3200" b="1" dirty="0" smtClean="0">
                <a:solidFill>
                  <a:srgbClr val="FFC000"/>
                </a:solidFill>
              </a:rPr>
              <a:t>Tphilah </a:t>
            </a:r>
            <a:r>
              <a:rPr lang="en-ZA" sz="3200" b="1" dirty="0" smtClean="0">
                <a:solidFill>
                  <a:srgbClr val="FFC000"/>
                </a:solidFill>
              </a:rPr>
              <a:t>en </a:t>
            </a:r>
            <a:r>
              <a:rPr lang="en-ZA" sz="3200" b="1" dirty="0" err="1" smtClean="0">
                <a:solidFill>
                  <a:srgbClr val="FFC000"/>
                </a:solidFill>
              </a:rPr>
              <a:t>Hitpaliel</a:t>
            </a:r>
            <a:r>
              <a:rPr lang="en-ZA" sz="3200" b="1" dirty="0" smtClean="0">
                <a:solidFill>
                  <a:srgbClr val="FFC000"/>
                </a:solidFill>
              </a:rPr>
              <a:t> </a:t>
            </a:r>
            <a:r>
              <a:rPr lang="nl-NL" sz="3200" dirty="0" smtClean="0"/>
              <a:t/>
            </a:r>
            <a:br>
              <a:rPr lang="nl-NL" sz="3200" dirty="0" smtClean="0"/>
            </a:br>
            <a:r>
              <a:rPr lang="nl-NL" sz="3200" dirty="0" smtClean="0"/>
              <a:t>“om toe te tree”, “om tussenbeide te tree”, “om in te tree</a:t>
            </a:r>
            <a:r>
              <a:rPr lang="nl-NL" sz="3200" dirty="0" smtClean="0"/>
              <a:t>”.</a:t>
            </a:r>
          </a:p>
          <a:p>
            <a:pPr marL="514350" indent="-514350" fontAlgn="base"/>
            <a:r>
              <a:rPr lang="nl-NL" sz="3200" b="1" dirty="0" smtClean="0">
                <a:solidFill>
                  <a:srgbClr val="FFC000"/>
                </a:solidFill>
              </a:rPr>
              <a:t>	b. Techinah </a:t>
            </a:r>
            <a:r>
              <a:rPr lang="en-ZA" sz="3200" b="1" dirty="0" smtClean="0">
                <a:solidFill>
                  <a:srgbClr val="FFC000"/>
                </a:solidFill>
              </a:rPr>
              <a:t>en </a:t>
            </a:r>
            <a:r>
              <a:rPr lang="en-ZA" sz="3200" b="1" dirty="0" err="1" smtClean="0">
                <a:solidFill>
                  <a:srgbClr val="FFC000"/>
                </a:solidFill>
              </a:rPr>
              <a:t>Hitchanein</a:t>
            </a:r>
            <a:r>
              <a:rPr lang="en-ZA" sz="3200" b="1" dirty="0" smtClean="0">
                <a:solidFill>
                  <a:srgbClr val="FFC000"/>
                </a:solidFill>
              </a:rPr>
              <a:t> </a:t>
            </a:r>
            <a:r>
              <a:rPr lang="nl-NL" sz="3200" dirty="0" smtClean="0"/>
              <a:t/>
            </a:r>
            <a:br>
              <a:rPr lang="nl-NL" sz="3200" dirty="0" smtClean="0"/>
            </a:br>
            <a:r>
              <a:rPr lang="nl-NL" sz="3200" dirty="0" smtClean="0"/>
              <a:t>“om te smeek”, “smeking”, “om guns te soek of af te smeek</a:t>
            </a:r>
            <a:r>
              <a:rPr lang="nl-NL" sz="3200" dirty="0" smtClean="0"/>
              <a:t>”.</a:t>
            </a:r>
          </a:p>
          <a:p>
            <a:pPr marL="514350" indent="-514350" fontAlgn="base"/>
            <a:r>
              <a:rPr lang="nl-NL" sz="3200" b="1" dirty="0" smtClean="0">
                <a:solidFill>
                  <a:srgbClr val="FFC000"/>
                </a:solidFill>
              </a:rPr>
              <a:t>	c. Challah</a:t>
            </a:r>
            <a:r>
              <a:rPr lang="nl-NL" sz="3200" dirty="0" smtClean="0"/>
              <a:t/>
            </a:r>
            <a:br>
              <a:rPr lang="nl-NL" sz="3200" dirty="0" smtClean="0"/>
            </a:br>
            <a:r>
              <a:rPr lang="nl-NL" sz="3200" dirty="0" smtClean="0"/>
              <a:t>“</a:t>
            </a:r>
            <a:r>
              <a:rPr lang="nl-NL" sz="3200" dirty="0" smtClean="0"/>
              <a:t>om te soebat of te smeek vir </a:t>
            </a:r>
            <a:r>
              <a:rPr lang="nl-NL" sz="3200" dirty="0" smtClean="0"/>
              <a:t>guns”.</a:t>
            </a:r>
            <a:endParaRPr lang="nl-NL" sz="32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7315200" y="5867400"/>
            <a:ext cx="1851789" cy="830997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en-ZA" sz="4800" b="1" dirty="0" err="1" smtClean="0">
                <a:solidFill>
                  <a:srgbClr val="602E0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60000" endA="900" endPos="58000" dir="5400000" sy="-100000" algn="bl" rotWithShape="0"/>
                </a:effectLst>
                <a:latin typeface="+mj-lt"/>
                <a:ea typeface="+mj-ea"/>
                <a:cs typeface="+mj-cs"/>
              </a:rPr>
              <a:t>Gebed</a:t>
            </a:r>
            <a:endParaRPr lang="en-ZA" sz="4800" b="1" dirty="0" smtClean="0">
              <a:solidFill>
                <a:srgbClr val="602E0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60000" endA="900" endPos="58000" dir="5400000" sy="-100000" algn="bl" rotWithShape="0"/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0"/>
            <a:ext cx="914400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2800" b="1" dirty="0" err="1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OPSOMMING</a:t>
            </a:r>
            <a:r>
              <a:rPr lang="en-ZA" sz="2800" b="1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endParaRPr lang="en-US" sz="2800" b="1" dirty="0" smtClean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fontAlgn="base"/>
            <a:endParaRPr lang="nl-NL" sz="2400" b="1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fontAlgn="base"/>
            <a:r>
              <a:rPr lang="nl-NL" sz="2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Gebed </a:t>
            </a:r>
            <a:r>
              <a:rPr lang="nl-NL" sz="2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Noodsaaklik vir Oorwinning</a:t>
            </a:r>
            <a:r>
              <a:rPr lang="nl-N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nl-N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nl-N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Worstelstryd </a:t>
            </a:r>
            <a:r>
              <a:rPr lang="nl-N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nie teen vlees en bloed nie, maar teen die owerhede, teen die magte, teen die wêreldheersers van die duisternis van hierdie eeu, teen die bose geeste in die lug. </a:t>
            </a:r>
            <a:endParaRPr lang="nl-NL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fontAlgn="base"/>
            <a:r>
              <a:rPr lang="nl-NL" sz="2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Efs </a:t>
            </a:r>
            <a:r>
              <a:rPr lang="nl-NL" sz="2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6:18  </a:t>
            </a:r>
            <a:r>
              <a:rPr lang="nl-N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terwyl julle met alle </a:t>
            </a:r>
            <a:r>
              <a:rPr lang="nl-NL" sz="2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gebed</a:t>
            </a:r>
            <a:r>
              <a:rPr lang="nl-N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en smeking by elke geleentheid </a:t>
            </a:r>
            <a:r>
              <a:rPr lang="nl-NL" sz="2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bid</a:t>
            </a:r>
            <a:r>
              <a:rPr lang="nl-N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nl-NL" sz="2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die Gees, </a:t>
            </a:r>
            <a:r>
              <a:rPr lang="nl-N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 juis daartoe waak met alle volharding en smeking vir al die </a:t>
            </a:r>
            <a:r>
              <a:rPr lang="nl-N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heiliges.</a:t>
            </a:r>
          </a:p>
          <a:p>
            <a:pPr fontAlgn="base"/>
            <a:endParaRPr lang="nl-NL" sz="2400" b="1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fontAlgn="base"/>
            <a:r>
              <a:rPr lang="nl-NL" sz="2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Gebed </a:t>
            </a:r>
            <a:r>
              <a:rPr lang="nl-NL" sz="2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die Voorbeeld van </a:t>
            </a:r>
            <a:r>
              <a:rPr lang="nl-NL" sz="2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Jesus</a:t>
            </a:r>
            <a:r>
              <a:rPr lang="nl-N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nl-N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nl-N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Jesus </a:t>
            </a:r>
            <a:r>
              <a:rPr lang="nl-N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het dikwels </a:t>
            </a:r>
            <a:r>
              <a:rPr lang="nl-N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gebid.</a:t>
            </a:r>
          </a:p>
          <a:p>
            <a:pPr fontAlgn="base"/>
            <a:r>
              <a:rPr lang="nl-NL" sz="2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Heb </a:t>
            </a:r>
            <a:r>
              <a:rPr lang="nl-NL" sz="2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5:8  </a:t>
            </a:r>
            <a:r>
              <a:rPr lang="nl-N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Hy, al was Hy die Seun, het </a:t>
            </a:r>
            <a:r>
              <a:rPr lang="nl-NL" sz="2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gehoorsaamheid</a:t>
            </a:r>
            <a:r>
              <a:rPr lang="nl-N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geleer uit wat Hy gely het;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0" y="5867400"/>
            <a:ext cx="1851789" cy="830997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en-ZA" sz="4800" b="1" dirty="0" err="1" smtClean="0">
                <a:solidFill>
                  <a:srgbClr val="602E0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60000" endA="900" endPos="58000" dir="5400000" sy="-100000" algn="bl" rotWithShape="0"/>
                </a:effectLst>
                <a:latin typeface="+mj-lt"/>
                <a:ea typeface="+mj-ea"/>
                <a:cs typeface="+mj-cs"/>
              </a:rPr>
              <a:t>Gebed</a:t>
            </a:r>
            <a:endParaRPr lang="en-ZA" sz="4800" b="1" dirty="0" smtClean="0">
              <a:solidFill>
                <a:srgbClr val="602E0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60000" endA="900" endPos="58000" dir="5400000" sy="-100000" algn="bl" rotWithShape="0"/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0"/>
            <a:ext cx="9144000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2800" b="1" dirty="0" err="1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OPSOMMING</a:t>
            </a:r>
            <a:r>
              <a:rPr lang="en-ZA" sz="2800" b="1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endParaRPr lang="en-US" sz="2800" b="1" dirty="0" smtClean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fontAlgn="base"/>
            <a:endParaRPr lang="nl-NL" sz="2400" b="1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fontAlgn="base"/>
            <a:r>
              <a:rPr lang="nl-NL" sz="2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Gebed </a:t>
            </a:r>
            <a:r>
              <a:rPr lang="nl-NL" sz="2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</a:t>
            </a:r>
            <a:r>
              <a:rPr lang="nl-NL" sz="2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die Weg van Verlossing</a:t>
            </a:r>
          </a:p>
          <a:p>
            <a:pPr fontAlgn="base">
              <a:buFont typeface="Arial" pitchFamily="34" charset="0"/>
              <a:buChar char="•"/>
            </a:pPr>
            <a:r>
              <a:rPr lang="nl-N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Deur </a:t>
            </a:r>
            <a:r>
              <a:rPr lang="nl-N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gebed word ons verlos van </a:t>
            </a:r>
            <a:r>
              <a:rPr lang="nl-NL" sz="2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versoeking</a:t>
            </a:r>
            <a:r>
              <a:rPr lang="nl-N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nl-NL" sz="2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-Mat</a:t>
            </a:r>
            <a:r>
              <a:rPr lang="nl-NL" sz="2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nl-NL" sz="2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26:41</a:t>
            </a:r>
            <a:r>
              <a:rPr lang="nl-N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</a:p>
          <a:p>
            <a:pPr fontAlgn="base"/>
            <a:endParaRPr lang="nl-NL" sz="1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fontAlgn="base">
              <a:buFont typeface="Arial" pitchFamily="34" charset="0"/>
              <a:buChar char="•"/>
            </a:pPr>
            <a:r>
              <a:rPr lang="nl-N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Deur </a:t>
            </a:r>
            <a:r>
              <a:rPr lang="nl-N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gebed word ons verlos van </a:t>
            </a:r>
            <a:r>
              <a:rPr lang="nl-NL" sz="2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moedeloosheid</a:t>
            </a:r>
            <a:r>
              <a:rPr lang="nl-N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nl-NL" sz="2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-Luk 18:1</a:t>
            </a:r>
            <a:r>
              <a:rPr lang="nl-N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</a:p>
          <a:p>
            <a:pPr fontAlgn="base">
              <a:buFont typeface="Arial" pitchFamily="34" charset="0"/>
              <a:buChar char="•"/>
            </a:pPr>
            <a:endParaRPr lang="nl-NL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fontAlgn="base">
              <a:buFont typeface="Arial" pitchFamily="34" charset="0"/>
              <a:buChar char="•"/>
            </a:pPr>
            <a:r>
              <a:rPr lang="nl-N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Deur </a:t>
            </a:r>
            <a:r>
              <a:rPr lang="nl-N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gebed word ons verlos van </a:t>
            </a:r>
            <a:r>
              <a:rPr lang="nl-NL" sz="2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moeilike omstandighede</a:t>
            </a:r>
            <a:r>
              <a:rPr lang="nl-N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nl-NL" sz="2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nl-NL" sz="2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Han12:3-19</a:t>
            </a:r>
            <a:r>
              <a:rPr lang="nl-N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</a:p>
          <a:p>
            <a:pPr defTabSz="273050" fontAlgn="base">
              <a:buFont typeface="Arial" pitchFamily="34" charset="0"/>
              <a:buChar char="•"/>
            </a:pPr>
            <a:endParaRPr lang="nl-NL" sz="1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defTabSz="273050" fontAlgn="base">
              <a:buFont typeface="Arial" pitchFamily="34" charset="0"/>
              <a:buChar char="•"/>
            </a:pPr>
            <a:r>
              <a:rPr lang="nl-N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Deur </a:t>
            </a:r>
            <a:r>
              <a:rPr lang="nl-N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gebed word ons verlos van </a:t>
            </a:r>
            <a:r>
              <a:rPr lang="nl-NL" sz="2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onkunde</a:t>
            </a:r>
            <a:r>
              <a:rPr lang="nl-N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of ’n </a:t>
            </a:r>
            <a:r>
              <a:rPr lang="nl-NL" sz="2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gebrek aan wysheid</a:t>
            </a:r>
            <a:r>
              <a:rPr lang="nl-N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nl-NL" sz="2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	Kol </a:t>
            </a:r>
            <a:r>
              <a:rPr lang="nl-NL" sz="2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1:9; </a:t>
            </a:r>
            <a:r>
              <a:rPr lang="nl-NL" sz="2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Jak 1:5</a:t>
            </a:r>
            <a:r>
              <a:rPr lang="nl-N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  <a:endParaRPr lang="nl-NL" sz="2400" b="1" dirty="0" smtClean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defTabSz="273050" fontAlgn="base">
              <a:buFont typeface="Arial" pitchFamily="34" charset="0"/>
              <a:buChar char="•"/>
            </a:pPr>
            <a:r>
              <a:rPr lang="nl-N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Deur </a:t>
            </a:r>
            <a:r>
              <a:rPr lang="nl-N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gebed word </a:t>
            </a:r>
            <a:r>
              <a:rPr lang="nl-N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ons, </a:t>
            </a:r>
            <a:r>
              <a:rPr lang="nl-N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verlos van </a:t>
            </a:r>
            <a:r>
              <a:rPr lang="nl-NL" sz="2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fisiese siektes en die dood</a:t>
            </a:r>
            <a:r>
              <a:rPr lang="nl-N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nl-NL" sz="2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-Han </a:t>
            </a:r>
            <a:r>
              <a:rPr lang="nl-NL" sz="2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28:8</a:t>
            </a:r>
            <a:r>
              <a:rPr lang="nl-N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 </a:t>
            </a:r>
            <a:r>
              <a:rPr lang="nl-N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nl-NL" sz="2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Jak 5:13-17</a:t>
            </a:r>
            <a:r>
              <a:rPr lang="nl-N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</a:p>
          <a:p>
            <a:pPr fontAlgn="base">
              <a:buFont typeface="Arial" pitchFamily="34" charset="0"/>
              <a:buChar char="•"/>
            </a:pPr>
            <a:r>
              <a:rPr lang="nl-N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Deur </a:t>
            </a:r>
            <a:r>
              <a:rPr lang="nl-N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gebed word ons verlos van </a:t>
            </a:r>
            <a:r>
              <a:rPr lang="nl-NL" sz="2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duiwel</a:t>
            </a:r>
            <a:r>
              <a:rPr lang="nl-N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nl-NL" sz="2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-Jak 4:7; </a:t>
            </a:r>
            <a:r>
              <a:rPr lang="nl-NL" sz="2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Efs </a:t>
            </a:r>
            <a:r>
              <a:rPr lang="nl-NL" sz="2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6:18</a:t>
            </a:r>
            <a:r>
              <a:rPr lang="nl-N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  <a:endParaRPr lang="nl-NL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fontAlgn="base">
              <a:buFont typeface="Arial" pitchFamily="34" charset="0"/>
              <a:buChar char="•"/>
            </a:pPr>
            <a:endParaRPr lang="nl-NL" sz="1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fontAlgn="base">
              <a:buFont typeface="Arial" pitchFamily="34" charset="0"/>
              <a:buChar char="•"/>
            </a:pPr>
            <a:r>
              <a:rPr lang="nl-N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Deur </a:t>
            </a:r>
            <a:r>
              <a:rPr lang="nl-N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gebed word ons verlos van </a:t>
            </a:r>
            <a:r>
              <a:rPr lang="nl-NL" sz="2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ongelowiges</a:t>
            </a:r>
            <a:r>
              <a:rPr lang="nl-N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nl-NL" sz="2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-Rom 15:30-33</a:t>
            </a:r>
            <a:r>
              <a:rPr lang="nl-N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endParaRPr lang="nl-NL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315200" y="5867400"/>
            <a:ext cx="1851789" cy="830997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en-ZA" sz="4800" b="1" dirty="0" err="1" smtClean="0">
                <a:solidFill>
                  <a:srgbClr val="602E0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60000" endA="900" endPos="58000" dir="5400000" sy="-100000" algn="bl" rotWithShape="0"/>
                </a:effectLst>
                <a:latin typeface="+mj-lt"/>
                <a:ea typeface="+mj-ea"/>
                <a:cs typeface="+mj-cs"/>
              </a:rPr>
              <a:t>Gebed</a:t>
            </a:r>
            <a:endParaRPr lang="en-ZA" sz="4800" b="1" dirty="0" smtClean="0">
              <a:solidFill>
                <a:srgbClr val="602E0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60000" endA="900" endPos="58000" dir="5400000" sy="-100000" algn="bl" rotWithShape="0"/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0"/>
            <a:ext cx="9144000" cy="54322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2800" b="1" dirty="0" err="1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OPSOMMING</a:t>
            </a:r>
            <a:r>
              <a:rPr lang="en-ZA" sz="2800" b="1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endParaRPr lang="en-US" sz="2800" b="1" dirty="0" smtClean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fontAlgn="base"/>
            <a:r>
              <a:rPr lang="nl-N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nl-N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nl-NL" sz="2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Gebed Is die </a:t>
            </a:r>
            <a:r>
              <a:rPr lang="nl-NL" sz="2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Weg vir </a:t>
            </a:r>
            <a:r>
              <a:rPr lang="nl-NL" sz="2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Geestelike Volwassenheid</a:t>
            </a:r>
            <a:r>
              <a:rPr lang="nl-N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nl-N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nl-N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Gebed </a:t>
            </a:r>
            <a:r>
              <a:rPr lang="nl-N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</a:t>
            </a:r>
            <a:r>
              <a:rPr lang="nl-N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wyse waardeur </a:t>
            </a:r>
            <a:r>
              <a:rPr lang="nl-N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 ons tot volwassenheid </a:t>
            </a:r>
            <a:r>
              <a:rPr lang="nl-N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bring:</a:t>
            </a:r>
          </a:p>
          <a:p>
            <a:pPr fontAlgn="base">
              <a:buFont typeface="Arial" pitchFamily="34" charset="0"/>
              <a:buChar char="•"/>
            </a:pPr>
            <a:endParaRPr lang="nl-NL" sz="11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fontAlgn="base">
              <a:buFont typeface="Arial" pitchFamily="34" charset="0"/>
              <a:buChar char="•"/>
            </a:pPr>
            <a:r>
              <a:rPr lang="nl-N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</a:t>
            </a:r>
            <a:r>
              <a:rPr lang="nl-N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wyse waarop ons geestelike oorlog voer </a:t>
            </a:r>
            <a:r>
              <a:rPr lang="nl-NL" sz="2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-Efs 6:10-18</a:t>
            </a:r>
            <a:r>
              <a:rPr lang="nl-N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</a:p>
          <a:p>
            <a:pPr fontAlgn="base">
              <a:buFont typeface="Arial" pitchFamily="34" charset="0"/>
              <a:buChar char="•"/>
            </a:pPr>
            <a:endParaRPr lang="nl-NL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fontAlgn="base">
              <a:buFont typeface="Arial" pitchFamily="34" charset="0"/>
              <a:buChar char="•"/>
            </a:pPr>
            <a:r>
              <a:rPr lang="nl-N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Bevoder geestelike groei. Weet wie en wat ons is in </a:t>
            </a:r>
            <a:r>
              <a:rPr lang="nl-N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Jesus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Christus</a:t>
            </a:r>
            <a:endParaRPr lang="en-ZA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fontAlgn="base"/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nl-N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nl-NL" sz="2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nl-NL" sz="2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Efs</a:t>
            </a:r>
            <a:r>
              <a:rPr lang="nl-NL" sz="2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nl-NL" sz="2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1:15-23; 3:14-21; </a:t>
            </a:r>
            <a:r>
              <a:rPr lang="nl-NL" sz="2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Kol 1:9-14</a:t>
            </a:r>
            <a:r>
              <a:rPr lang="nl-N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</a:p>
          <a:p>
            <a:pPr fontAlgn="base">
              <a:buFont typeface="Arial" pitchFamily="34" charset="0"/>
              <a:buChar char="•"/>
            </a:pPr>
            <a:endParaRPr lang="nl-NL" sz="1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fontAlgn="base">
              <a:buFont typeface="Arial" pitchFamily="34" charset="0"/>
              <a:buChar char="•"/>
            </a:pPr>
            <a:r>
              <a:rPr lang="nl-N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Deur </a:t>
            </a:r>
            <a:r>
              <a:rPr lang="nl-N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gebed </a:t>
            </a:r>
            <a:r>
              <a:rPr lang="nl-N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kweek/ontwikkel/ontvang ons </a:t>
            </a:r>
            <a:r>
              <a:rPr lang="nl-N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geestelike vrymoedigheid </a:t>
            </a:r>
            <a:r>
              <a:rPr lang="nl-N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nl-NL" sz="2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nl-NL" sz="2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-Han </a:t>
            </a:r>
            <a:r>
              <a:rPr lang="nl-NL" sz="2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4:19-21; </a:t>
            </a:r>
            <a:r>
              <a:rPr lang="nl-NL" sz="2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Efs 6:8-19</a:t>
            </a:r>
            <a:r>
              <a:rPr lang="nl-N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</a:p>
          <a:p>
            <a:pPr fontAlgn="base">
              <a:buFont typeface="Arial" pitchFamily="34" charset="0"/>
              <a:buChar char="•"/>
            </a:pPr>
            <a:r>
              <a:rPr lang="nl-N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nl-N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Deur </a:t>
            </a:r>
            <a:r>
              <a:rPr lang="nl-N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gebed verkry ons die redding van verlorenes </a:t>
            </a:r>
            <a:r>
              <a:rPr lang="nl-NL" sz="2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nl-NL" sz="2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Rom. </a:t>
            </a:r>
            <a:r>
              <a:rPr lang="nl-NL" sz="2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10:1</a:t>
            </a:r>
            <a:r>
              <a:rPr lang="nl-N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</a:p>
          <a:p>
            <a:pPr fontAlgn="base">
              <a:buFont typeface="Arial" pitchFamily="34" charset="0"/>
              <a:buChar char="•"/>
            </a:pPr>
            <a:endParaRPr lang="nl-NL" sz="1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fontAlgn="base">
              <a:buFont typeface="Arial" pitchFamily="34" charset="0"/>
              <a:buChar char="•"/>
            </a:pPr>
            <a:r>
              <a:rPr lang="nl-N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nl-N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Deur </a:t>
            </a:r>
            <a:r>
              <a:rPr lang="nl-N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gebed doen ons die </a:t>
            </a:r>
            <a:r>
              <a:rPr lang="nl-N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evangeliserings werk </a:t>
            </a:r>
            <a:r>
              <a:rPr lang="nl-NL" sz="2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nl-NL" sz="2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 9:37-38</a:t>
            </a:r>
            <a:r>
              <a:rPr lang="nl-N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nl-NL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nl-NL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315200" y="5867400"/>
            <a:ext cx="1851789" cy="830997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en-ZA" sz="4800" b="1" dirty="0" err="1" smtClean="0">
                <a:solidFill>
                  <a:srgbClr val="602E0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60000" endA="900" endPos="58000" dir="5400000" sy="-100000" algn="bl" rotWithShape="0"/>
                </a:effectLst>
                <a:latin typeface="+mj-lt"/>
                <a:ea typeface="+mj-ea"/>
                <a:cs typeface="+mj-cs"/>
              </a:rPr>
              <a:t>Gebed</a:t>
            </a:r>
            <a:endParaRPr lang="en-ZA" sz="4800" b="1" dirty="0" smtClean="0">
              <a:solidFill>
                <a:srgbClr val="602E0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60000" endA="900" endPos="58000" dir="5400000" sy="-100000" algn="bl" rotWithShape="0"/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vanzyl.j\Desktop\gebed.jpg"/>
          <p:cNvPicPr>
            <a:picLocks noChangeAspect="1" noChangeArrowheads="1"/>
          </p:cNvPicPr>
          <p:nvPr/>
        </p:nvPicPr>
        <p:blipFill>
          <a:blip r:embed="rId2">
            <a:lum bright="40000"/>
          </a:blip>
          <a:stretch>
            <a:fillRect/>
          </a:stretch>
        </p:blipFill>
        <p:spPr bwMode="auto">
          <a:xfrm>
            <a:off x="-8539" y="685800"/>
            <a:ext cx="9152538" cy="5105400"/>
          </a:xfrm>
          <a:prstGeom prst="rect">
            <a:avLst/>
          </a:prstGeom>
          <a:noFill/>
          <a:ln>
            <a:noFill/>
          </a:ln>
          <a:effectLst>
            <a:outerShdw blurRad="50800" dist="50800" dir="5400000" algn="ctr" rotWithShape="0">
              <a:srgbClr val="000000"/>
            </a:outerShdw>
          </a:effectLst>
        </p:spPr>
      </p:pic>
      <p:sp>
        <p:nvSpPr>
          <p:cNvPr id="5" name="TextBox 4"/>
          <p:cNvSpPr txBox="1"/>
          <p:nvPr/>
        </p:nvSpPr>
        <p:spPr>
          <a:xfrm>
            <a:off x="0" y="0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nl-NL" sz="2800" b="1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GEBED IS:</a:t>
            </a:r>
            <a:endParaRPr lang="nl-NL" sz="2800" b="1" dirty="0" smtClean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315200" y="5867400"/>
            <a:ext cx="1851789" cy="830997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en-ZA" sz="4800" b="1" dirty="0" err="1" smtClean="0">
                <a:solidFill>
                  <a:srgbClr val="602E0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60000" endA="900" endPos="58000" dir="5400000" sy="-100000" algn="bl" rotWithShape="0"/>
                </a:effectLst>
                <a:latin typeface="+mj-lt"/>
                <a:ea typeface="+mj-ea"/>
                <a:cs typeface="+mj-cs"/>
              </a:rPr>
              <a:t>Gebed</a:t>
            </a:r>
            <a:endParaRPr lang="en-ZA" sz="4800" b="1" dirty="0" smtClean="0">
              <a:solidFill>
                <a:srgbClr val="602E0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60000" endA="900" endPos="58000" dir="5400000" sy="-100000" algn="bl" rotWithShape="0"/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7105" y="533400"/>
            <a:ext cx="236378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ZA" sz="4000" b="1" dirty="0" smtClean="0">
                <a:ln w="18000">
                  <a:solidFill>
                    <a:schemeClr val="accent2">
                      <a:lumMod val="50000"/>
                    </a:schemeClr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‘n </a:t>
            </a:r>
            <a:r>
              <a:rPr lang="en-ZA" sz="4000" b="1" dirty="0" err="1" smtClean="0">
                <a:ln w="18000">
                  <a:solidFill>
                    <a:schemeClr val="accent2">
                      <a:lumMod val="50000"/>
                    </a:schemeClr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Opdarg</a:t>
            </a:r>
            <a:endParaRPr lang="en-ZA" sz="4000" b="1" dirty="0" smtClean="0">
              <a:ln w="18000">
                <a:solidFill>
                  <a:schemeClr val="accent2">
                    <a:lumMod val="50000"/>
                  </a:schemeClr>
                </a:solidFill>
                <a:prstDash val="solid"/>
                <a:miter lim="800000"/>
              </a:ln>
              <a:solidFill>
                <a:srgbClr val="FFFF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43000" y="1295400"/>
            <a:ext cx="440235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4000" b="1" dirty="0" smtClean="0">
                <a:ln w="18000">
                  <a:solidFill>
                    <a:schemeClr val="accent2">
                      <a:lumMod val="50000"/>
                    </a:schemeClr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Gawes </a:t>
            </a:r>
            <a:r>
              <a:rPr lang="nl-NL" sz="4000" b="1" dirty="0" smtClean="0">
                <a:ln w="18000">
                  <a:solidFill>
                    <a:schemeClr val="accent2">
                      <a:lumMod val="50000"/>
                    </a:schemeClr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en </a:t>
            </a:r>
            <a:r>
              <a:rPr lang="nl-NL" sz="4000" b="1" dirty="0" smtClean="0">
                <a:ln w="18000">
                  <a:solidFill>
                    <a:schemeClr val="accent2">
                      <a:lumMod val="50000"/>
                    </a:schemeClr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Seëninge</a:t>
            </a:r>
            <a:endParaRPr lang="en-ZA" sz="4000" b="1" dirty="0" smtClean="0">
              <a:ln w="18000">
                <a:solidFill>
                  <a:schemeClr val="accent2">
                    <a:lumMod val="50000"/>
                  </a:schemeClr>
                </a:solidFill>
                <a:prstDash val="solid"/>
                <a:miter lim="800000"/>
              </a:ln>
              <a:solidFill>
                <a:srgbClr val="FFFF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981200" y="2133600"/>
            <a:ext cx="275748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4000" b="1" dirty="0" smtClean="0">
                <a:ln w="18000">
                  <a:solidFill>
                    <a:schemeClr val="accent2">
                      <a:lumMod val="50000"/>
                    </a:schemeClr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Oorwinning</a:t>
            </a:r>
            <a:endParaRPr lang="en-ZA" sz="4000" b="1" dirty="0" smtClean="0">
              <a:ln w="18000">
                <a:solidFill>
                  <a:schemeClr val="accent2">
                    <a:lumMod val="50000"/>
                  </a:schemeClr>
                </a:solidFill>
                <a:prstDash val="solid"/>
                <a:miter lim="800000"/>
              </a:ln>
              <a:solidFill>
                <a:srgbClr val="FFFF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702466" y="3048000"/>
            <a:ext cx="385073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4000" b="1" dirty="0" smtClean="0">
                <a:ln w="18000">
                  <a:solidFill>
                    <a:schemeClr val="accent2">
                      <a:lumMod val="50000"/>
                    </a:schemeClr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Gehoorsaamheid</a:t>
            </a:r>
            <a:endParaRPr lang="en-ZA" sz="4000" b="1" dirty="0" smtClean="0">
              <a:ln w="18000">
                <a:solidFill>
                  <a:schemeClr val="accent2">
                    <a:lumMod val="50000"/>
                  </a:schemeClr>
                </a:solidFill>
                <a:prstDash val="solid"/>
                <a:miter lim="800000"/>
              </a:ln>
              <a:solidFill>
                <a:srgbClr val="FFFF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374833" y="3886200"/>
            <a:ext cx="241636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4000" b="1" dirty="0" smtClean="0">
                <a:ln w="18000">
                  <a:solidFill>
                    <a:schemeClr val="accent2">
                      <a:lumMod val="50000"/>
                    </a:schemeClr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Verlossing</a:t>
            </a:r>
            <a:endParaRPr lang="en-ZA" sz="4000" b="1" dirty="0" smtClean="0">
              <a:ln w="18000">
                <a:solidFill>
                  <a:schemeClr val="accent2">
                    <a:lumMod val="50000"/>
                  </a:schemeClr>
                </a:solidFill>
                <a:prstDash val="solid"/>
                <a:miter lim="800000"/>
              </a:ln>
              <a:solidFill>
                <a:srgbClr val="FFFF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648200" y="4620161"/>
            <a:ext cx="3426323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4000" b="1" dirty="0" smtClean="0">
                <a:ln w="18000">
                  <a:solidFill>
                    <a:schemeClr val="accent2">
                      <a:lumMod val="50000"/>
                    </a:schemeClr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Geestelike</a:t>
            </a:r>
          </a:p>
          <a:p>
            <a:r>
              <a:rPr lang="nl-NL" sz="4000" b="1" dirty="0" smtClean="0">
                <a:ln w="18000">
                  <a:solidFill>
                    <a:schemeClr val="accent2">
                      <a:lumMod val="50000"/>
                    </a:schemeClr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Volwassenheid</a:t>
            </a:r>
            <a:endParaRPr lang="en-ZA" sz="4000" b="1" dirty="0" smtClean="0">
              <a:ln w="18000">
                <a:solidFill>
                  <a:schemeClr val="accent2">
                    <a:lumMod val="50000"/>
                  </a:schemeClr>
                </a:solidFill>
                <a:prstDash val="solid"/>
                <a:miter lim="800000"/>
              </a:ln>
              <a:solidFill>
                <a:srgbClr val="FFFF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vanzyl.j\Pictures\download (17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57400" y="381000"/>
            <a:ext cx="4953000" cy="4953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TextBox 5"/>
          <p:cNvSpPr txBox="1"/>
          <p:nvPr/>
        </p:nvSpPr>
        <p:spPr>
          <a:xfrm>
            <a:off x="7315200" y="5867400"/>
            <a:ext cx="1851789" cy="830997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en-ZA" sz="4800" b="1" dirty="0" err="1" smtClean="0">
                <a:solidFill>
                  <a:srgbClr val="602E0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60000" endA="900" endPos="58000" dir="5400000" sy="-100000" algn="bl" rotWithShape="0"/>
                </a:effectLst>
                <a:latin typeface="+mj-lt"/>
                <a:ea typeface="+mj-ea"/>
                <a:cs typeface="+mj-cs"/>
              </a:rPr>
              <a:t>Gebed</a:t>
            </a:r>
            <a:endParaRPr lang="en-ZA" sz="4800" b="1" dirty="0" smtClean="0">
              <a:solidFill>
                <a:srgbClr val="602E0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60000" endA="900" endPos="58000" dir="5400000" sy="-100000" algn="bl" rotWithShape="0"/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9144000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 </a:t>
            </a:r>
            <a:endParaRPr lang="en-US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0850" indent="-450850" fontAlgn="base">
              <a:buNone/>
            </a:pPr>
            <a:r>
              <a:rPr lang="nl-NL" sz="3200" b="1" dirty="0" smtClean="0">
                <a:solidFill>
                  <a:srgbClr val="00B0F0"/>
                </a:solidFill>
              </a:rPr>
              <a:t>2</a:t>
            </a:r>
            <a:r>
              <a:rPr lang="nl-NL" sz="3200" b="1" dirty="0" smtClean="0">
                <a:solidFill>
                  <a:srgbClr val="00B0F0"/>
                </a:solidFill>
              </a:rPr>
              <a:t>. </a:t>
            </a:r>
            <a:r>
              <a:rPr lang="nl-NL" sz="3200" b="1" dirty="0" smtClean="0">
                <a:solidFill>
                  <a:srgbClr val="00B0F0"/>
                </a:solidFill>
              </a:rPr>
              <a:t>Griekse </a:t>
            </a:r>
            <a:r>
              <a:rPr lang="nl-NL" sz="3200" b="1" dirty="0" smtClean="0">
                <a:solidFill>
                  <a:srgbClr val="00B0F0"/>
                </a:solidFill>
              </a:rPr>
              <a:t>Woorde </a:t>
            </a:r>
            <a:r>
              <a:rPr lang="nl-NL" sz="3200" dirty="0" smtClean="0"/>
              <a:t/>
            </a:r>
            <a:br>
              <a:rPr lang="nl-NL" sz="3200" dirty="0" smtClean="0"/>
            </a:br>
            <a:r>
              <a:rPr lang="nl-NL" sz="3200" b="1" dirty="0" smtClean="0">
                <a:solidFill>
                  <a:srgbClr val="FFC000"/>
                </a:solidFill>
              </a:rPr>
              <a:t>a</a:t>
            </a:r>
            <a:r>
              <a:rPr lang="nl-NL" sz="3200" b="1" dirty="0" smtClean="0">
                <a:solidFill>
                  <a:srgbClr val="FFC000"/>
                </a:solidFill>
              </a:rPr>
              <a:t>. Eschomai, Proseochamai en Proscuchei</a:t>
            </a:r>
            <a:r>
              <a:rPr lang="nl-NL" sz="3200" dirty="0" smtClean="0"/>
              <a:t/>
            </a:r>
            <a:br>
              <a:rPr lang="nl-NL" sz="3200" dirty="0" smtClean="0"/>
            </a:br>
            <a:r>
              <a:rPr lang="nl-NL" sz="3200" dirty="0" smtClean="0"/>
              <a:t>	“</a:t>
            </a:r>
            <a:r>
              <a:rPr lang="nl-NL" sz="3200" dirty="0" smtClean="0"/>
              <a:t>om vir iets te vra”. </a:t>
            </a:r>
          </a:p>
          <a:p>
            <a:pPr marL="450850" fontAlgn="base">
              <a:buNone/>
            </a:pPr>
            <a:r>
              <a:rPr lang="nl-NL" sz="3200" b="1" dirty="0" smtClean="0">
                <a:solidFill>
                  <a:srgbClr val="FFC000"/>
                </a:solidFill>
              </a:rPr>
              <a:t>b. Deomai en Desisis</a:t>
            </a:r>
            <a:r>
              <a:rPr lang="nl-NL" sz="3200" dirty="0" smtClean="0"/>
              <a:t/>
            </a:r>
            <a:br>
              <a:rPr lang="nl-NL" sz="3200" dirty="0" smtClean="0"/>
            </a:br>
            <a:r>
              <a:rPr lang="nl-NL" sz="3200" dirty="0" smtClean="0"/>
              <a:t>“</a:t>
            </a:r>
            <a:r>
              <a:rPr lang="nl-NL" sz="3200" dirty="0" smtClean="0"/>
              <a:t>om te vra maar te vra in die sin van ’n </a:t>
            </a:r>
            <a:r>
              <a:rPr lang="nl-NL" sz="3200" dirty="0" smtClean="0"/>
              <a:t>spesifieke versoek</a:t>
            </a:r>
            <a:r>
              <a:rPr lang="nl-NL" sz="3200" dirty="0" smtClean="0"/>
              <a:t>”</a:t>
            </a:r>
          </a:p>
          <a:p>
            <a:pPr marL="450850" fontAlgn="base">
              <a:buNone/>
            </a:pPr>
            <a:r>
              <a:rPr lang="nl-NL" sz="3200" b="1" dirty="0" smtClean="0">
                <a:solidFill>
                  <a:srgbClr val="FFC000"/>
                </a:solidFill>
              </a:rPr>
              <a:t>c</a:t>
            </a:r>
            <a:r>
              <a:rPr lang="nl-NL" sz="3200" b="1" dirty="0" smtClean="0">
                <a:solidFill>
                  <a:srgbClr val="FFC000"/>
                </a:solidFill>
              </a:rPr>
              <a:t>. Aiteo en Aiteima</a:t>
            </a:r>
            <a:r>
              <a:rPr lang="nl-NL" sz="3200" dirty="0" smtClean="0"/>
              <a:t/>
            </a:r>
            <a:br>
              <a:rPr lang="nl-NL" sz="3200" dirty="0" smtClean="0"/>
            </a:br>
            <a:r>
              <a:rPr lang="nl-NL" sz="3200" dirty="0" smtClean="0"/>
              <a:t>“</a:t>
            </a:r>
            <a:r>
              <a:rPr lang="nl-NL" sz="3200" dirty="0" smtClean="0"/>
              <a:t>om te vra” of “om te versoek</a:t>
            </a:r>
            <a:r>
              <a:rPr lang="nl-NL" sz="3200" dirty="0" smtClean="0"/>
              <a:t>”.</a:t>
            </a:r>
            <a:endParaRPr lang="nl-NL" sz="3200" dirty="0" smtClean="0"/>
          </a:p>
          <a:p>
            <a:pPr marL="450850" fontAlgn="base">
              <a:buNone/>
            </a:pPr>
            <a:r>
              <a:rPr lang="nl-NL" sz="3200" b="1" dirty="0" smtClean="0">
                <a:solidFill>
                  <a:srgbClr val="FFC000"/>
                </a:solidFill>
              </a:rPr>
              <a:t>d</a:t>
            </a:r>
            <a:r>
              <a:rPr lang="nl-NL" sz="3200" b="1" dirty="0" smtClean="0">
                <a:solidFill>
                  <a:srgbClr val="FFC000"/>
                </a:solidFill>
              </a:rPr>
              <a:t>. Erotao en Eroteisis</a:t>
            </a:r>
            <a:r>
              <a:rPr lang="nl-NL" sz="3200" dirty="0" smtClean="0"/>
              <a:t/>
            </a:r>
            <a:br>
              <a:rPr lang="nl-NL" sz="3200" dirty="0" smtClean="0"/>
            </a:br>
            <a:r>
              <a:rPr lang="nl-NL" sz="3200" dirty="0" smtClean="0"/>
              <a:t>“te versoek” of “te vra</a:t>
            </a:r>
            <a:r>
              <a:rPr lang="nl-NL" sz="3200" dirty="0" smtClean="0"/>
              <a:t>”.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0" y="5867400"/>
            <a:ext cx="1851789" cy="830997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en-ZA" sz="4800" b="1" dirty="0" err="1" smtClean="0">
                <a:solidFill>
                  <a:srgbClr val="602E0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60000" endA="900" endPos="58000" dir="5400000" sy="-100000" algn="bl" rotWithShape="0"/>
                </a:effectLst>
                <a:latin typeface="+mj-lt"/>
                <a:ea typeface="+mj-ea"/>
                <a:cs typeface="+mj-cs"/>
              </a:rPr>
              <a:t>Gebed</a:t>
            </a:r>
            <a:endParaRPr lang="en-ZA" sz="4800" b="1" dirty="0" smtClean="0">
              <a:solidFill>
                <a:srgbClr val="602E0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60000" endA="900" endPos="58000" dir="5400000" sy="-100000" algn="bl" rotWithShape="0"/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914400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 </a:t>
            </a:r>
            <a:endParaRPr lang="en-US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0850" indent="-450850" fontAlgn="base">
              <a:buNone/>
            </a:pPr>
            <a:r>
              <a:rPr lang="nl-NL" sz="3200" b="1" dirty="0" smtClean="0">
                <a:solidFill>
                  <a:srgbClr val="00B0F0"/>
                </a:solidFill>
              </a:rPr>
              <a:t>2</a:t>
            </a:r>
            <a:r>
              <a:rPr lang="nl-NL" sz="3200" b="1" dirty="0" smtClean="0">
                <a:solidFill>
                  <a:srgbClr val="00B0F0"/>
                </a:solidFill>
              </a:rPr>
              <a:t>. </a:t>
            </a:r>
            <a:r>
              <a:rPr lang="nl-NL" sz="3200" b="1" dirty="0" smtClean="0">
                <a:solidFill>
                  <a:srgbClr val="00B0F0"/>
                </a:solidFill>
              </a:rPr>
              <a:t>Griekse </a:t>
            </a:r>
            <a:r>
              <a:rPr lang="nl-NL" sz="3200" b="1" dirty="0" smtClean="0">
                <a:solidFill>
                  <a:srgbClr val="00B0F0"/>
                </a:solidFill>
              </a:rPr>
              <a:t>Woorde </a:t>
            </a:r>
            <a:r>
              <a:rPr lang="nl-NL" sz="3200" dirty="0" smtClean="0"/>
              <a:t/>
            </a:r>
            <a:br>
              <a:rPr lang="nl-NL" sz="3200" dirty="0" smtClean="0"/>
            </a:br>
            <a:r>
              <a:rPr lang="nl-NL" sz="3200" b="1" dirty="0" smtClean="0">
                <a:solidFill>
                  <a:srgbClr val="FFC000"/>
                </a:solidFill>
              </a:rPr>
              <a:t>e</a:t>
            </a:r>
            <a:r>
              <a:rPr lang="nl-NL" sz="3200" b="1" dirty="0" smtClean="0">
                <a:solidFill>
                  <a:srgbClr val="FFC000"/>
                </a:solidFill>
              </a:rPr>
              <a:t>. Eutugchano en Uperentugcheo</a:t>
            </a:r>
            <a:r>
              <a:rPr lang="nl-NL" sz="3200" dirty="0" smtClean="0"/>
              <a:t/>
            </a:r>
            <a:br>
              <a:rPr lang="nl-NL" sz="3200" dirty="0" smtClean="0"/>
            </a:br>
            <a:r>
              <a:rPr lang="nl-NL" sz="3200" dirty="0" smtClean="0"/>
              <a:t>“om in te tree” of “te versoek</a:t>
            </a:r>
            <a:r>
              <a:rPr lang="nl-NL" sz="3200" dirty="0" smtClean="0"/>
              <a:t>”.</a:t>
            </a:r>
          </a:p>
          <a:p>
            <a:pPr marL="450850" fontAlgn="base">
              <a:buNone/>
            </a:pPr>
            <a:r>
              <a:rPr lang="nl-NL" sz="3200" b="1" dirty="0" smtClean="0">
                <a:solidFill>
                  <a:srgbClr val="FFC000"/>
                </a:solidFill>
              </a:rPr>
              <a:t>f</a:t>
            </a:r>
            <a:r>
              <a:rPr lang="nl-NL" sz="3200" b="1" dirty="0" smtClean="0">
                <a:solidFill>
                  <a:srgbClr val="FFC000"/>
                </a:solidFill>
              </a:rPr>
              <a:t>. Parakaleo en Parakaleisis</a:t>
            </a:r>
            <a:r>
              <a:rPr lang="nl-NL" sz="3200" dirty="0" smtClean="0"/>
              <a:t/>
            </a:r>
            <a:br>
              <a:rPr lang="nl-NL" sz="3200" dirty="0" smtClean="0"/>
            </a:br>
            <a:r>
              <a:rPr lang="nl-NL" sz="3200" dirty="0" smtClean="0"/>
              <a:t>“om te troos”, “om aan te spoor”, “om te versoek”, “om te smeek” of “om ’n beroep te doen</a:t>
            </a:r>
            <a:r>
              <a:rPr lang="nl-NL" sz="3200" dirty="0" smtClean="0"/>
              <a:t>”.</a:t>
            </a:r>
          </a:p>
          <a:p>
            <a:pPr marL="450850" fontAlgn="base">
              <a:buNone/>
            </a:pPr>
            <a:r>
              <a:rPr lang="nl-NL" sz="3200" b="1" dirty="0" smtClean="0">
                <a:solidFill>
                  <a:srgbClr val="FFC000"/>
                </a:solidFill>
              </a:rPr>
              <a:t>g</a:t>
            </a:r>
            <a:r>
              <a:rPr lang="nl-NL" sz="3200" b="1" dirty="0" smtClean="0">
                <a:solidFill>
                  <a:srgbClr val="FFC000"/>
                </a:solidFill>
              </a:rPr>
              <a:t>. Iketeiria</a:t>
            </a:r>
            <a:r>
              <a:rPr lang="nl-NL" sz="3200" dirty="0" smtClean="0"/>
              <a:t/>
            </a:r>
            <a:br>
              <a:rPr lang="nl-NL" sz="3200" dirty="0" smtClean="0"/>
            </a:br>
            <a:r>
              <a:rPr lang="nl-NL" sz="3200" dirty="0" smtClean="0"/>
              <a:t>“smeekbede” of “versoek</a:t>
            </a:r>
            <a:r>
              <a:rPr lang="nl-NL" sz="3200" dirty="0" smtClean="0"/>
              <a:t>”.</a:t>
            </a:r>
          </a:p>
          <a:p>
            <a:pPr marL="450850" fontAlgn="base">
              <a:buNone/>
            </a:pPr>
            <a:endParaRPr lang="nl-NL" sz="3200" dirty="0" smtClean="0"/>
          </a:p>
          <a:p>
            <a:pPr marL="450850" fontAlgn="base"/>
            <a:r>
              <a:rPr lang="en-ZA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OT 294, NT 284: Tot 578</a:t>
            </a:r>
            <a:endParaRPr lang="en-US" sz="16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0850" fontAlgn="base">
              <a:buNone/>
            </a:pPr>
            <a:endParaRPr lang="nl-NL" sz="32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7315200" y="5867400"/>
            <a:ext cx="1851789" cy="830997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en-ZA" sz="4800" b="1" dirty="0" err="1" smtClean="0">
                <a:solidFill>
                  <a:srgbClr val="602E0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60000" endA="900" endPos="58000" dir="5400000" sy="-100000" algn="bl" rotWithShape="0"/>
                </a:effectLst>
                <a:latin typeface="+mj-lt"/>
                <a:ea typeface="+mj-ea"/>
                <a:cs typeface="+mj-cs"/>
              </a:rPr>
              <a:t>Gebed</a:t>
            </a:r>
            <a:endParaRPr lang="en-ZA" sz="4800" b="1" dirty="0" smtClean="0">
              <a:solidFill>
                <a:srgbClr val="602E0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60000" endA="900" endPos="58000" dir="5400000" sy="-100000" algn="bl" rotWithShape="0"/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9144000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2800" b="1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JESUS </a:t>
            </a:r>
            <a:r>
              <a:rPr lang="en-ZA" sz="2800" b="1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HET </a:t>
            </a:r>
            <a:r>
              <a:rPr lang="en-ZA" sz="2800" b="1" dirty="0" err="1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ONS</a:t>
            </a:r>
            <a:r>
              <a:rPr lang="en-ZA" sz="2800" b="1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800" b="1" dirty="0" err="1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GELEER</a:t>
            </a:r>
            <a:r>
              <a:rPr lang="en-ZA" sz="2800" b="1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HOE EN </a:t>
            </a:r>
            <a:r>
              <a:rPr lang="en-ZA" sz="2800" b="1" dirty="0" err="1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WAT</a:t>
            </a:r>
            <a:r>
              <a:rPr lang="en-ZA" sz="2800" b="1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ON TE BID:</a:t>
            </a:r>
          </a:p>
          <a:p>
            <a:endParaRPr lang="en-ZA" sz="2400" b="1" dirty="0" smtClean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2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 </a:t>
            </a:r>
            <a:r>
              <a:rPr lang="en-ZA" sz="24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5:44 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Maar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Ek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sê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vir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julle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Julle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moet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jul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vyande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liefhê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seën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wat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vir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julle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vervloek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doen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goed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aan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wat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vir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julle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haat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en </a:t>
            </a:r>
            <a:r>
              <a:rPr lang="en-ZA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bid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vir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wat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julle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beledig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en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julle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vervolg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</a:p>
          <a:p>
            <a:endParaRPr lang="en-US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24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 6:5  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wanneer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jy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bid,</a:t>
            </a:r>
            <a:r>
              <a:rPr lang="en-ZA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moet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jy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wees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soos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geveinsdes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 want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hulle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hou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daarvan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om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 die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sinagoges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en op die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hoeke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van die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strate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staan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en bid,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om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deur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mense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gesien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word.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Voorwaar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Ek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sê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vir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julle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dat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hulle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hul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loon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weg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het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24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 6:6 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Maar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jy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wanneer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jy </a:t>
            </a:r>
            <a:r>
              <a:rPr lang="en-ZA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bid,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gaan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jou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binnekamer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sluit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jou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deur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en bid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jou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Vader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wat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 die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verborgene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is; en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jou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Vader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wat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 die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verborgene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sien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sal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jou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 die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openbaar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vergelde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24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 6:7  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 as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julle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bid,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gebruik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‘n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ydele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herhaling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van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woorde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soos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heidene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want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hulle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dink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dat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hulle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deur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hul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baie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woorde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verhoor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sal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word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315200" y="5867400"/>
            <a:ext cx="1851789" cy="830997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en-ZA" sz="4800" b="1" dirty="0" err="1" smtClean="0">
                <a:solidFill>
                  <a:srgbClr val="602E0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60000" endA="900" endPos="58000" dir="5400000" sy="-100000" algn="bl" rotWithShape="0"/>
                </a:effectLst>
                <a:latin typeface="+mj-lt"/>
                <a:ea typeface="+mj-ea"/>
                <a:cs typeface="+mj-cs"/>
              </a:rPr>
              <a:t>Gebed</a:t>
            </a:r>
            <a:endParaRPr lang="en-ZA" sz="4800" b="1" dirty="0" smtClean="0">
              <a:solidFill>
                <a:srgbClr val="602E0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60000" endA="900" endPos="58000" dir="5400000" sy="-100000" algn="bl" rotWithShape="0"/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0"/>
            <a:ext cx="9144000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2800" b="1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JESUS HET ONS GELEER HOE EN WAT ON TE BID.......</a:t>
            </a:r>
          </a:p>
          <a:p>
            <a:endParaRPr lang="en-US" sz="600" i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24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 6:9 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Só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moet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julle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dan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bid:</a:t>
            </a:r>
            <a:r>
              <a:rPr lang="en-ZA" sz="2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Onse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Vader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wat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 die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hemele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is,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laat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Naam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geheilig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word;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24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 6:10 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laat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koninkryk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kom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laat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geskied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soos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 die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hemel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net so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ook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op die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aarde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 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24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 6:11  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gee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ons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vandag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ons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daaglikse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brood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;..............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2400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Joh</a:t>
            </a:r>
            <a:r>
              <a:rPr lang="en-ZA" sz="24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14:14  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julle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iets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 my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Naam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(Jesus)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vra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sal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Ek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dit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doen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2400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Joh</a:t>
            </a:r>
            <a:r>
              <a:rPr lang="en-ZA" sz="24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15:7  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julle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 My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bly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en my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woorde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julle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sal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julle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vra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net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wat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julle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hê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en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julle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sal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dit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verkry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050" name="Picture 2" descr="C:\Users\Jaco\Desktop\Sel\Sel Klank\Pictures\imagesCAW3UYMP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08966" y="3890493"/>
            <a:ext cx="2530033" cy="281510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TextBox 5"/>
          <p:cNvSpPr txBox="1"/>
          <p:nvPr/>
        </p:nvSpPr>
        <p:spPr>
          <a:xfrm>
            <a:off x="7315200" y="5867400"/>
            <a:ext cx="1851789" cy="830997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en-ZA" sz="4800" b="1" dirty="0" err="1" smtClean="0">
                <a:solidFill>
                  <a:srgbClr val="602E0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60000" endA="900" endPos="58000" dir="5400000" sy="-100000" algn="bl" rotWithShape="0"/>
                </a:effectLst>
                <a:latin typeface="+mj-lt"/>
                <a:ea typeface="+mj-ea"/>
                <a:cs typeface="+mj-cs"/>
              </a:rPr>
              <a:t>Gebed</a:t>
            </a:r>
            <a:endParaRPr lang="en-ZA" sz="4800" b="1" dirty="0" smtClean="0">
              <a:solidFill>
                <a:srgbClr val="602E0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60000" endA="900" endPos="58000" dir="5400000" sy="-100000" algn="bl" rotWithShape="0"/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0"/>
            <a:ext cx="91440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2800" b="1" dirty="0" err="1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WAT</a:t>
            </a:r>
            <a:r>
              <a:rPr lang="en-ZA" sz="2800" b="1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800" b="1" dirty="0" err="1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DOEN</a:t>
            </a:r>
            <a:r>
              <a:rPr lang="en-ZA" sz="28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800" b="1" dirty="0" err="1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GEBED</a:t>
            </a:r>
            <a:r>
              <a:rPr lang="en-ZA" sz="28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en-US" sz="2800" b="1" dirty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ZA" sz="1400" b="1" dirty="0" smtClean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2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 </a:t>
            </a:r>
            <a:r>
              <a:rPr lang="en-ZA" sz="24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7:7  </a:t>
            </a:r>
            <a:r>
              <a:rPr lang="en-ZA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Bid, 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vir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julle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sal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gegee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word;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soek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en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julle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sal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vind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klop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en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vir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julle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sal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oopgemaak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word. </a:t>
            </a:r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2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 7:8  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Want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elkeen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wat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bid,</a:t>
            </a:r>
            <a:r>
              <a:rPr lang="en-ZA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ontvang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 en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hy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wat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soek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vind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 en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vir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hom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wat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klop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sal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oopgemaak</a:t>
            </a:r>
            <a:r>
              <a:rPr lang="en-ZA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word. </a:t>
            </a:r>
            <a:endParaRPr lang="en-US" sz="1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1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endParaRPr lang="en-US" sz="16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24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 7:11  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julle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wat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sleg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is,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dan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weet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om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goeie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gawes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aan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julle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kinders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gee,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hoeveel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meer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sal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julle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Vader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wat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 die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hemele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is,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goeie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dinge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gee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aan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wat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Hom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bid</a:t>
            </a:r>
            <a:r>
              <a:rPr lang="en-ZA" sz="2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!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Picture 2" descr="C:\Users\vanzyl.j\Pictures\download (16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57800" y="3733800"/>
            <a:ext cx="3423403" cy="21336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TextBox 6"/>
          <p:cNvSpPr txBox="1"/>
          <p:nvPr/>
        </p:nvSpPr>
        <p:spPr>
          <a:xfrm>
            <a:off x="7315200" y="5867400"/>
            <a:ext cx="1851789" cy="830997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en-ZA" sz="4800" b="1" dirty="0" err="1" smtClean="0">
                <a:solidFill>
                  <a:srgbClr val="602E0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60000" endA="900" endPos="58000" dir="5400000" sy="-100000" algn="bl" rotWithShape="0"/>
                </a:effectLst>
                <a:latin typeface="+mj-lt"/>
                <a:ea typeface="+mj-ea"/>
                <a:cs typeface="+mj-cs"/>
              </a:rPr>
              <a:t>Gebed</a:t>
            </a:r>
            <a:endParaRPr lang="en-ZA" sz="4800" b="1" dirty="0" smtClean="0">
              <a:solidFill>
                <a:srgbClr val="602E0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60000" endA="900" endPos="58000" dir="5400000" sy="-100000" algn="bl" rotWithShape="0"/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0"/>
            <a:ext cx="9144000" cy="4370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2800" b="1" dirty="0" err="1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WAT</a:t>
            </a:r>
            <a:r>
              <a:rPr lang="en-ZA" sz="2800" b="1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800" b="1" dirty="0" err="1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DOEN</a:t>
            </a:r>
            <a:r>
              <a:rPr lang="en-ZA" sz="28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800" b="1" dirty="0" err="1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GEBED</a:t>
            </a:r>
            <a:r>
              <a:rPr lang="en-ZA" sz="2800" b="1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</a:t>
            </a:r>
            <a:endParaRPr lang="en-US" sz="2800" b="1" dirty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1400" dirty="0"/>
              <a:t> </a:t>
            </a:r>
            <a:endParaRPr lang="en-US" sz="2400" dirty="0"/>
          </a:p>
          <a:p>
            <a:r>
              <a:rPr lang="en-ZA" sz="2400" b="1" dirty="0">
                <a:solidFill>
                  <a:srgbClr val="00B0F0"/>
                </a:solidFill>
              </a:rPr>
              <a:t>Mat 21:22  </a:t>
            </a:r>
            <a:r>
              <a:rPr lang="en-ZA" sz="2400" dirty="0"/>
              <a:t>En </a:t>
            </a:r>
            <a:r>
              <a:rPr lang="en-ZA" sz="2400" dirty="0" err="1"/>
              <a:t>alles</a:t>
            </a:r>
            <a:r>
              <a:rPr lang="en-ZA" sz="2400" dirty="0"/>
              <a:t> </a:t>
            </a:r>
            <a:r>
              <a:rPr lang="en-ZA" sz="2400" dirty="0" err="1"/>
              <a:t>wat</a:t>
            </a:r>
            <a:r>
              <a:rPr lang="en-ZA" sz="2400" dirty="0"/>
              <a:t> </a:t>
            </a:r>
            <a:r>
              <a:rPr lang="en-ZA" sz="2400" dirty="0" err="1"/>
              <a:t>julle</a:t>
            </a:r>
            <a:r>
              <a:rPr lang="en-ZA" sz="2400" dirty="0"/>
              <a:t> in die </a:t>
            </a:r>
            <a:r>
              <a:rPr lang="en-ZA" sz="2400" b="1" dirty="0" err="1">
                <a:solidFill>
                  <a:srgbClr val="FFFF00"/>
                </a:solidFill>
              </a:rPr>
              <a:t>gebed</a:t>
            </a:r>
            <a:r>
              <a:rPr lang="en-ZA" sz="2400" b="1" dirty="0">
                <a:solidFill>
                  <a:srgbClr val="FFFF00"/>
                </a:solidFill>
              </a:rPr>
              <a:t> </a:t>
            </a:r>
            <a:r>
              <a:rPr lang="en-ZA" sz="2400" b="1" dirty="0" err="1">
                <a:solidFill>
                  <a:srgbClr val="FFFF00"/>
                </a:solidFill>
              </a:rPr>
              <a:t>vra</a:t>
            </a:r>
            <a:r>
              <a:rPr lang="en-ZA" sz="2400" b="1" dirty="0">
                <a:solidFill>
                  <a:srgbClr val="FFFF00"/>
                </a:solidFill>
              </a:rPr>
              <a:t>, </a:t>
            </a:r>
            <a:r>
              <a:rPr lang="en-ZA" sz="2400" dirty="0" err="1"/>
              <a:t>sal</a:t>
            </a:r>
            <a:r>
              <a:rPr lang="en-ZA" sz="2400" dirty="0"/>
              <a:t> </a:t>
            </a:r>
            <a:r>
              <a:rPr lang="en-ZA" sz="2400" dirty="0" err="1"/>
              <a:t>julle</a:t>
            </a:r>
            <a:r>
              <a:rPr lang="en-ZA" sz="2400" dirty="0"/>
              <a:t> </a:t>
            </a:r>
            <a:r>
              <a:rPr lang="en-ZA" sz="2400" dirty="0" err="1"/>
              <a:t>ontvang</a:t>
            </a:r>
            <a:r>
              <a:rPr lang="en-ZA" sz="2400" dirty="0"/>
              <a:t> </a:t>
            </a:r>
            <a:r>
              <a:rPr lang="en-ZA" sz="2400" u="sng" dirty="0"/>
              <a:t>as </a:t>
            </a:r>
            <a:r>
              <a:rPr lang="en-ZA" sz="2400" u="sng" dirty="0" err="1"/>
              <a:t>julle</a:t>
            </a:r>
            <a:r>
              <a:rPr lang="en-ZA" sz="2400" u="sng" dirty="0"/>
              <a:t> </a:t>
            </a:r>
            <a:r>
              <a:rPr lang="en-ZA" sz="2400" u="sng" dirty="0" err="1"/>
              <a:t>glo</a:t>
            </a:r>
            <a:r>
              <a:rPr lang="en-ZA" sz="2400" dirty="0" smtClean="0"/>
              <a:t>.</a:t>
            </a:r>
            <a:endParaRPr lang="en-ZA" sz="1400" dirty="0" smtClean="0"/>
          </a:p>
          <a:p>
            <a:endParaRPr lang="en-US" sz="1400" dirty="0"/>
          </a:p>
          <a:p>
            <a:r>
              <a:rPr lang="en-ZA" sz="2400" b="1" dirty="0">
                <a:solidFill>
                  <a:srgbClr val="00B0F0"/>
                </a:solidFill>
              </a:rPr>
              <a:t>Mat 26:41  </a:t>
            </a:r>
            <a:r>
              <a:rPr lang="en-ZA" sz="2400" b="1" dirty="0" err="1">
                <a:solidFill>
                  <a:srgbClr val="FFFF00"/>
                </a:solidFill>
              </a:rPr>
              <a:t>Waak</a:t>
            </a:r>
            <a:r>
              <a:rPr lang="en-ZA" sz="2400" b="1" dirty="0">
                <a:solidFill>
                  <a:srgbClr val="FFFF00"/>
                </a:solidFill>
              </a:rPr>
              <a:t> en bid, </a:t>
            </a:r>
            <a:r>
              <a:rPr lang="en-ZA" sz="2400" dirty="0" err="1"/>
              <a:t>dat</a:t>
            </a:r>
            <a:r>
              <a:rPr lang="en-ZA" sz="2400" dirty="0"/>
              <a:t> </a:t>
            </a:r>
            <a:r>
              <a:rPr lang="en-ZA" sz="2400" dirty="0" err="1"/>
              <a:t>julle</a:t>
            </a:r>
            <a:r>
              <a:rPr lang="en-ZA" sz="2400" dirty="0"/>
              <a:t> </a:t>
            </a:r>
            <a:r>
              <a:rPr lang="en-ZA" sz="2400" dirty="0" err="1"/>
              <a:t>nie</a:t>
            </a:r>
            <a:r>
              <a:rPr lang="en-ZA" sz="2400" dirty="0"/>
              <a:t> in </a:t>
            </a:r>
            <a:r>
              <a:rPr lang="en-ZA" sz="2400" dirty="0" err="1"/>
              <a:t>versoeking</a:t>
            </a:r>
            <a:r>
              <a:rPr lang="en-ZA" sz="2400" dirty="0"/>
              <a:t> </a:t>
            </a:r>
            <a:r>
              <a:rPr lang="en-ZA" sz="2400" dirty="0" err="1"/>
              <a:t>kom</a:t>
            </a:r>
            <a:r>
              <a:rPr lang="en-ZA" sz="2400" dirty="0"/>
              <a:t> </a:t>
            </a:r>
            <a:r>
              <a:rPr lang="en-ZA" sz="2400" dirty="0" err="1"/>
              <a:t>nie</a:t>
            </a:r>
            <a:r>
              <a:rPr lang="en-ZA" sz="2400" dirty="0"/>
              <a:t>. Die gees is </a:t>
            </a:r>
            <a:r>
              <a:rPr lang="en-ZA" sz="2400" dirty="0" err="1"/>
              <a:t>wel</a:t>
            </a:r>
            <a:r>
              <a:rPr lang="en-ZA" sz="2400" dirty="0"/>
              <a:t> </a:t>
            </a:r>
            <a:r>
              <a:rPr lang="en-ZA" sz="2400" dirty="0" err="1"/>
              <a:t>gewillig</a:t>
            </a:r>
            <a:r>
              <a:rPr lang="en-ZA" sz="2400" dirty="0"/>
              <a:t>, </a:t>
            </a:r>
            <a:r>
              <a:rPr lang="en-ZA" sz="2400" dirty="0" err="1"/>
              <a:t>maar</a:t>
            </a:r>
            <a:r>
              <a:rPr lang="en-ZA" sz="2400" dirty="0"/>
              <a:t> die </a:t>
            </a:r>
            <a:r>
              <a:rPr lang="en-ZA" sz="2400" dirty="0" err="1"/>
              <a:t>vlees</a:t>
            </a:r>
            <a:r>
              <a:rPr lang="en-ZA" sz="2400" dirty="0"/>
              <a:t> is </a:t>
            </a:r>
            <a:r>
              <a:rPr lang="en-ZA" sz="2400" dirty="0" err="1"/>
              <a:t>swak</a:t>
            </a:r>
            <a:r>
              <a:rPr lang="en-ZA" sz="2400" dirty="0" smtClean="0"/>
              <a:t>.</a:t>
            </a:r>
          </a:p>
          <a:p>
            <a:endParaRPr lang="en-US" sz="2000" dirty="0"/>
          </a:p>
          <a:p>
            <a:r>
              <a:rPr lang="en-ZA" sz="2400" b="1" dirty="0">
                <a:solidFill>
                  <a:srgbClr val="00B0F0"/>
                </a:solidFill>
              </a:rPr>
              <a:t>Mat 9:37  </a:t>
            </a:r>
            <a:r>
              <a:rPr lang="en-ZA" sz="2400" dirty="0"/>
              <a:t>Toe </a:t>
            </a:r>
            <a:r>
              <a:rPr lang="en-ZA" sz="2400" dirty="0" err="1"/>
              <a:t>sê</a:t>
            </a:r>
            <a:r>
              <a:rPr lang="en-ZA" sz="2400" dirty="0"/>
              <a:t> </a:t>
            </a:r>
            <a:r>
              <a:rPr lang="en-ZA" sz="2400" dirty="0" err="1"/>
              <a:t>Hy</a:t>
            </a:r>
            <a:r>
              <a:rPr lang="en-ZA" sz="2400" dirty="0"/>
              <a:t> </a:t>
            </a:r>
            <a:r>
              <a:rPr lang="en-ZA" sz="2400" dirty="0" err="1"/>
              <a:t>vir</a:t>
            </a:r>
            <a:r>
              <a:rPr lang="en-ZA" sz="2400" dirty="0"/>
              <a:t> </a:t>
            </a:r>
            <a:r>
              <a:rPr lang="en-ZA" sz="2400" dirty="0" err="1"/>
              <a:t>sy</a:t>
            </a:r>
            <a:r>
              <a:rPr lang="en-ZA" sz="2400" dirty="0"/>
              <a:t> </a:t>
            </a:r>
            <a:r>
              <a:rPr lang="en-ZA" sz="2400" dirty="0" err="1"/>
              <a:t>dissipels</a:t>
            </a:r>
            <a:r>
              <a:rPr lang="en-ZA" sz="2400" dirty="0"/>
              <a:t>: Die </a:t>
            </a:r>
            <a:r>
              <a:rPr lang="en-ZA" sz="2400" dirty="0" err="1"/>
              <a:t>oes</a:t>
            </a:r>
            <a:r>
              <a:rPr lang="en-ZA" sz="2400" dirty="0"/>
              <a:t> is </a:t>
            </a:r>
            <a:r>
              <a:rPr lang="en-ZA" sz="2400" dirty="0" err="1"/>
              <a:t>wel</a:t>
            </a:r>
            <a:r>
              <a:rPr lang="en-ZA" sz="2400" dirty="0"/>
              <a:t> </a:t>
            </a:r>
            <a:r>
              <a:rPr lang="en-ZA" sz="2400" dirty="0" err="1"/>
              <a:t>groot</a:t>
            </a:r>
            <a:r>
              <a:rPr lang="en-ZA" sz="2400" dirty="0"/>
              <a:t>, </a:t>
            </a:r>
            <a:r>
              <a:rPr lang="en-ZA" sz="2400" dirty="0" err="1"/>
              <a:t>maar</a:t>
            </a:r>
            <a:r>
              <a:rPr lang="en-ZA" sz="2400" dirty="0"/>
              <a:t> die </a:t>
            </a:r>
            <a:r>
              <a:rPr lang="en-ZA" sz="2400" dirty="0" err="1"/>
              <a:t>arbeiders</a:t>
            </a:r>
            <a:r>
              <a:rPr lang="en-ZA" sz="2400" dirty="0"/>
              <a:t> min. </a:t>
            </a:r>
            <a:endParaRPr lang="en-US" sz="2400" dirty="0"/>
          </a:p>
          <a:p>
            <a:r>
              <a:rPr lang="en-ZA" sz="2400" b="1" dirty="0">
                <a:solidFill>
                  <a:srgbClr val="00B0F0"/>
                </a:solidFill>
              </a:rPr>
              <a:t>Mat 9:38  </a:t>
            </a:r>
            <a:r>
              <a:rPr lang="en-ZA" sz="2400" b="1" dirty="0">
                <a:solidFill>
                  <a:srgbClr val="FFFF00"/>
                </a:solidFill>
              </a:rPr>
              <a:t>Bid </a:t>
            </a:r>
            <a:r>
              <a:rPr lang="en-ZA" sz="2400" dirty="0" err="1"/>
              <a:t>dan</a:t>
            </a:r>
            <a:r>
              <a:rPr lang="en-ZA" sz="2400" dirty="0"/>
              <a:t> die Here van die </a:t>
            </a:r>
            <a:r>
              <a:rPr lang="en-ZA" sz="2400" dirty="0" err="1"/>
              <a:t>oes</a:t>
            </a:r>
            <a:r>
              <a:rPr lang="en-ZA" sz="2400" dirty="0" smtClean="0"/>
              <a:t>,</a:t>
            </a:r>
          </a:p>
          <a:p>
            <a:r>
              <a:rPr lang="en-ZA" sz="2400" dirty="0" err="1" smtClean="0"/>
              <a:t>dat</a:t>
            </a:r>
            <a:r>
              <a:rPr lang="en-ZA" sz="2400" dirty="0" smtClean="0"/>
              <a:t> </a:t>
            </a:r>
            <a:r>
              <a:rPr lang="en-ZA" sz="2400" dirty="0" err="1"/>
              <a:t>Hy</a:t>
            </a:r>
            <a:r>
              <a:rPr lang="en-ZA" sz="2400" dirty="0"/>
              <a:t> </a:t>
            </a:r>
            <a:r>
              <a:rPr lang="en-ZA" sz="2400" dirty="0" err="1"/>
              <a:t>arbeiders</a:t>
            </a:r>
            <a:r>
              <a:rPr lang="en-ZA" sz="2400" dirty="0"/>
              <a:t> in </a:t>
            </a:r>
            <a:r>
              <a:rPr lang="en-ZA" sz="2400" dirty="0" err="1"/>
              <a:t>sy</a:t>
            </a:r>
            <a:r>
              <a:rPr lang="en-ZA" sz="2400" dirty="0"/>
              <a:t> </a:t>
            </a:r>
            <a:r>
              <a:rPr lang="en-ZA" sz="2400" dirty="0" err="1"/>
              <a:t>oes</a:t>
            </a:r>
            <a:r>
              <a:rPr lang="en-ZA" sz="2400" dirty="0"/>
              <a:t> </a:t>
            </a:r>
            <a:r>
              <a:rPr lang="en-ZA" sz="2400" dirty="0" err="1"/>
              <a:t>mag</a:t>
            </a:r>
            <a:r>
              <a:rPr lang="en-ZA" sz="2400" dirty="0"/>
              <a:t> </a:t>
            </a:r>
            <a:r>
              <a:rPr lang="en-ZA" sz="2400" dirty="0" err="1"/>
              <a:t>uitstuur</a:t>
            </a:r>
            <a:r>
              <a:rPr lang="en-ZA" sz="2400" dirty="0"/>
              <a:t>. </a:t>
            </a:r>
            <a:endParaRPr lang="en-US" sz="2400" dirty="0"/>
          </a:p>
        </p:txBody>
      </p:sp>
      <p:pic>
        <p:nvPicPr>
          <p:cNvPr id="4" name="Picture 2" descr="C:\Users\vanzyl.j\Pictures\download (16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57800" y="3733800"/>
            <a:ext cx="3423403" cy="21336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TextBox 5"/>
          <p:cNvSpPr txBox="1"/>
          <p:nvPr/>
        </p:nvSpPr>
        <p:spPr>
          <a:xfrm>
            <a:off x="7315200" y="5867400"/>
            <a:ext cx="1851789" cy="830997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en-ZA" sz="4800" b="1" dirty="0" err="1" smtClean="0">
                <a:solidFill>
                  <a:srgbClr val="602E0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60000" endA="900" endPos="58000" dir="5400000" sy="-100000" algn="bl" rotWithShape="0"/>
                </a:effectLst>
                <a:latin typeface="+mj-lt"/>
                <a:ea typeface="+mj-ea"/>
                <a:cs typeface="+mj-cs"/>
              </a:rPr>
              <a:t>Gebed</a:t>
            </a:r>
            <a:endParaRPr lang="en-ZA" sz="4800" b="1" dirty="0" smtClean="0">
              <a:solidFill>
                <a:srgbClr val="602E0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60000" endA="900" endPos="58000" dir="5400000" sy="-100000" algn="bl" rotWithShape="0"/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0"/>
            <a:ext cx="91440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2800" b="1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JESUS </a:t>
            </a:r>
            <a:r>
              <a:rPr lang="en-ZA" sz="28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HET </a:t>
            </a:r>
            <a:r>
              <a:rPr lang="en-ZA" sz="2800" b="1" dirty="0" err="1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GEBID</a:t>
            </a:r>
            <a:r>
              <a:rPr lang="en-ZA" sz="28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en-US" sz="2800" b="1" dirty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ZA" sz="1400" b="1" dirty="0" smtClean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2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 </a:t>
            </a:r>
            <a:r>
              <a:rPr lang="en-ZA" sz="24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14:23  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nadat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Hy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skare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weggestuur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het,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klim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Hy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op die berg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om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 die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eensaamheid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bid.</a:t>
            </a:r>
            <a:r>
              <a:rPr lang="en-ZA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 toe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dit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aand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geword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het, was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Hy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daar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alleen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en-US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ZA" sz="24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 26:36  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Toe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kom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Jesus met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hulle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 ‘n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plek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met die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naam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van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Getsémané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en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Hy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sê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vir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die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dissipels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Sit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hier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onderwyl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Ek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daar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gaan</a:t>
            </a:r>
            <a:r>
              <a:rPr lang="en-ZA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ZA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bid</a:t>
            </a:r>
            <a:r>
              <a:rPr lang="en-ZA" sz="2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r>
              <a:rPr lang="en-ZA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7" name="Picture 3" descr="C:\Users\vanzyl.j\Pictures\download (18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27520" y="4419600"/>
            <a:ext cx="2106930" cy="15049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8" name="TextBox 7"/>
          <p:cNvSpPr txBox="1"/>
          <p:nvPr/>
        </p:nvSpPr>
        <p:spPr>
          <a:xfrm>
            <a:off x="7315200" y="5867400"/>
            <a:ext cx="1851789" cy="830997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en-ZA" sz="4800" b="1" dirty="0" err="1" smtClean="0">
                <a:solidFill>
                  <a:srgbClr val="602E0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60000" endA="900" endPos="58000" dir="5400000" sy="-100000" algn="bl" rotWithShape="0"/>
                </a:effectLst>
                <a:latin typeface="+mj-lt"/>
                <a:ea typeface="+mj-ea"/>
                <a:cs typeface="+mj-cs"/>
              </a:rPr>
              <a:t>Gebed</a:t>
            </a:r>
            <a:endParaRPr lang="en-ZA" sz="4800" b="1" dirty="0" smtClean="0">
              <a:solidFill>
                <a:srgbClr val="602E0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60000" endA="900" endPos="58000" dir="5400000" sy="-100000" algn="bl" rotWithShape="0"/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505</TotalTime>
  <Words>556</Words>
  <Application>Microsoft Office PowerPoint</Application>
  <PresentationFormat>On-screen Show (4:3)</PresentationFormat>
  <Paragraphs>212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Median</vt:lpstr>
      <vt:lpstr>GEBED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Jaco</dc:creator>
  <cp:lastModifiedBy>vanzyl.j</cp:lastModifiedBy>
  <cp:revision>84</cp:revision>
  <dcterms:created xsi:type="dcterms:W3CDTF">2014-01-23T15:24:29Z</dcterms:created>
  <dcterms:modified xsi:type="dcterms:W3CDTF">2016-07-19T09:23:04Z</dcterms:modified>
</cp:coreProperties>
</file>