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72" r:id="rId5"/>
    <p:sldId id="273" r:id="rId6"/>
    <p:sldId id="274" r:id="rId7"/>
    <p:sldId id="275" r:id="rId8"/>
    <p:sldId id="276" r:id="rId9"/>
    <p:sldId id="278" r:id="rId10"/>
    <p:sldId id="277"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8" r:id="rId29"/>
    <p:sldId id="296" r:id="rId30"/>
    <p:sldId id="29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652B91"/>
    <a:srgbClr val="8E6900"/>
    <a:srgbClr val="2E1700"/>
    <a:srgbClr val="663300"/>
    <a:srgbClr val="BF7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9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AA4D427-3E74-459D-AF4A-D0D79A4A338E}" type="datetimeFigureOut">
              <a:rPr lang="en-ZA" smtClean="0"/>
              <a:pPr/>
              <a:t>2018/09/13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B61DF5-F68A-4A5D-A819-1AF187F0D960}"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AA4D427-3E74-459D-AF4A-D0D79A4A338E}" type="datetimeFigureOut">
              <a:rPr lang="en-ZA" smtClean="0"/>
              <a:pPr/>
              <a:t>2018/09/13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B61DF5-F68A-4A5D-A819-1AF187F0D960}"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AA4D427-3E74-459D-AF4A-D0D79A4A338E}" type="datetimeFigureOut">
              <a:rPr lang="en-ZA" smtClean="0"/>
              <a:pPr/>
              <a:t>2018/09/13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B61DF5-F68A-4A5D-A819-1AF187F0D960}"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AA4D427-3E74-459D-AF4A-D0D79A4A338E}" type="datetimeFigureOut">
              <a:rPr lang="en-ZA" smtClean="0"/>
              <a:pPr/>
              <a:t>2018/09/13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B61DF5-F68A-4A5D-A819-1AF187F0D960}"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4D427-3E74-459D-AF4A-D0D79A4A338E}" type="datetimeFigureOut">
              <a:rPr lang="en-ZA" smtClean="0"/>
              <a:pPr/>
              <a:t>2018/09/13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B61DF5-F68A-4A5D-A819-1AF187F0D960}"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AA4D427-3E74-459D-AF4A-D0D79A4A338E}" type="datetimeFigureOut">
              <a:rPr lang="en-ZA" smtClean="0"/>
              <a:pPr/>
              <a:t>2018/09/13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3B61DF5-F68A-4A5D-A819-1AF187F0D960}"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AA4D427-3E74-459D-AF4A-D0D79A4A338E}" type="datetimeFigureOut">
              <a:rPr lang="en-ZA" smtClean="0"/>
              <a:pPr/>
              <a:t>2018/09/13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3B61DF5-F68A-4A5D-A819-1AF187F0D960}"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AA4D427-3E74-459D-AF4A-D0D79A4A338E}" type="datetimeFigureOut">
              <a:rPr lang="en-ZA" smtClean="0"/>
              <a:pPr/>
              <a:t>2018/09/13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3B61DF5-F68A-4A5D-A819-1AF187F0D960}"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4D427-3E74-459D-AF4A-D0D79A4A338E}" type="datetimeFigureOut">
              <a:rPr lang="en-ZA" smtClean="0"/>
              <a:pPr/>
              <a:t>2018/09/13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3B61DF5-F68A-4A5D-A819-1AF187F0D960}"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4D427-3E74-459D-AF4A-D0D79A4A338E}" type="datetimeFigureOut">
              <a:rPr lang="en-ZA" smtClean="0"/>
              <a:pPr/>
              <a:t>2018/09/13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3B61DF5-F68A-4A5D-A819-1AF187F0D960}"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4D427-3E74-459D-AF4A-D0D79A4A338E}" type="datetimeFigureOut">
              <a:rPr lang="en-ZA" smtClean="0"/>
              <a:pPr/>
              <a:t>2018/09/13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3B61DF5-F68A-4A5D-A819-1AF187F0D960}"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4D427-3E74-459D-AF4A-D0D79A4A338E}" type="datetimeFigureOut">
              <a:rPr lang="en-ZA" smtClean="0"/>
              <a:pPr/>
              <a:t>2018/09/13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61DF5-F68A-4A5D-A819-1AF187F0D960}"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1323"/>
            <a:ext cx="5230919" cy="1938992"/>
          </a:xfrm>
          <a:prstGeom prst="rect">
            <a:avLst/>
          </a:prstGeom>
          <a:noFill/>
        </p:spPr>
        <p:txBody>
          <a:bodyPr wrap="none" rtlCol="0">
            <a:spAutoFit/>
          </a:bodyPr>
          <a:lstStyle/>
          <a:p>
            <a:r>
              <a:rPr lang="en-US" sz="60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a:t>
            </a:r>
          </a:p>
          <a:p>
            <a:r>
              <a:rPr lang="en-US" sz="60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SE </a:t>
            </a:r>
            <a:r>
              <a:rPr lang="en-US" sz="60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r>
              <a:rPr lang="en-US" sz="60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&amp;</a:t>
            </a:r>
            <a:endParaRPr lang="en-ZA" sz="6000"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027" name="Picture 3"/>
          <p:cNvPicPr>
            <a:picLocks noChangeAspect="1" noChangeArrowheads="1"/>
          </p:cNvPicPr>
          <p:nvPr/>
        </p:nvPicPr>
        <p:blipFill>
          <a:blip r:embed="rId2"/>
          <a:srcRect/>
          <a:stretch>
            <a:fillRect/>
          </a:stretch>
        </p:blipFill>
        <p:spPr bwMode="auto">
          <a:xfrm>
            <a:off x="243687" y="1988840"/>
            <a:ext cx="2592288"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5148064" y="1844824"/>
            <a:ext cx="3776996" cy="1938992"/>
          </a:xfrm>
          <a:prstGeom prst="rect">
            <a:avLst/>
          </a:prstGeom>
          <a:noFill/>
        </p:spPr>
        <p:txBody>
          <a:bodyPr wrap="none" rtlCol="0">
            <a:spAutoFit/>
          </a:bodyPr>
          <a:lstStyle/>
          <a:p>
            <a:r>
              <a:rPr lang="en-US" sz="60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KRUIS</a:t>
            </a:r>
            <a:endParaRPr lang="en-US" sz="60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60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WOORDE</a:t>
            </a:r>
            <a:endParaRPr lang="en-ZA" sz="6000"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6" name="Picture 2" descr="C:\Users\vanzyl.j\Pictures\imagesCAN35I2J.jpg"/>
          <p:cNvPicPr>
            <a:picLocks noChangeAspect="1" noChangeArrowheads="1"/>
          </p:cNvPicPr>
          <p:nvPr/>
        </p:nvPicPr>
        <p:blipFill>
          <a:blip r:embed="rId3"/>
          <a:srcRect/>
          <a:stretch>
            <a:fillRect/>
          </a:stretch>
        </p:blipFill>
        <p:spPr bwMode="auto">
          <a:xfrm>
            <a:off x="4355976" y="3861048"/>
            <a:ext cx="3981525"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0688"/>
            <a:ext cx="9144000" cy="4154984"/>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4.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Skeur</a:t>
            </a:r>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 Pet 2:24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self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sondes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liggaam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op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kruishout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gedra</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sodat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sondes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afsterwe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geregtigheid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lewe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deur</a:t>
            </a:r>
            <a:r>
              <a:rPr lang="en-US" sz="2400" b="1" dirty="0"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wie</a:t>
            </a:r>
            <a:r>
              <a:rPr lang="en-US" sz="2400" b="1" dirty="0"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 se </a:t>
            </a:r>
            <a:r>
              <a:rPr lang="en-US" sz="2400" b="1" dirty="0" err="1"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r>
              <a:rPr lang="en-US" sz="2400" b="1" dirty="0"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julle</a:t>
            </a:r>
            <a:r>
              <a:rPr lang="en-US" sz="2400" b="1" dirty="0"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genees</a:t>
            </a:r>
            <a:r>
              <a:rPr lang="en-US" sz="2400" b="1" dirty="0"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a:t>
            </a:r>
            <a:endParaRPr lang="en-ZA" sz="2400" dirty="0"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Psm</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103:2-3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Loof</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HERE, o my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siel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vergeet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geeneen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weldade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3</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al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ongeregtigheid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vergewe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b="1" dirty="0"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al </a:t>
            </a:r>
            <a:r>
              <a:rPr lang="en-US" sz="2400" b="1" dirty="0" err="1"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b="1" dirty="0"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krankhede</a:t>
            </a:r>
            <a:r>
              <a:rPr lang="en-US" sz="2400" b="1" dirty="0"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genees</a:t>
            </a:r>
            <a:r>
              <a:rPr lang="en-US" sz="2400" dirty="0"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smtClean="0">
              <a:solidFill>
                <a:srgbClr val="00B0F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Alle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siektes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krankhede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genees</a:t>
            </a:r>
            <a:endParaRPr lang="en-ZA" sz="2400"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4099" name="Picture 3" descr="C:\Users\vanzyl.j\Pictures\WONDE1.png"/>
          <p:cNvPicPr>
            <a:picLocks noChangeAspect="1" noChangeArrowheads="1"/>
          </p:cNvPicPr>
          <p:nvPr/>
        </p:nvPicPr>
        <p:blipFill>
          <a:blip r:embed="rId2"/>
          <a:srcRect/>
          <a:stretch>
            <a:fillRect/>
          </a:stretch>
        </p:blipFill>
        <p:spPr bwMode="auto">
          <a:xfrm>
            <a:off x="6372200" y="3284983"/>
            <a:ext cx="2582788" cy="34757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0688"/>
            <a:ext cx="9144000" cy="3416320"/>
          </a:xfrm>
          <a:prstGeom prst="rect">
            <a:avLst/>
          </a:prstGeom>
          <a:noFill/>
        </p:spPr>
        <p:txBody>
          <a:bodyPr wrap="square" rtlCol="0">
            <a:spAutoFit/>
          </a:bodyPr>
          <a:lstStyle/>
          <a:p>
            <a:r>
              <a:rPr lang="en-US" sz="2400" b="1" dirty="0" smtClean="0">
                <a:latin typeface="Tahoma" pitchFamily="34" charset="0"/>
                <a:ea typeface="Tahoma" pitchFamily="34" charset="0"/>
                <a:cs typeface="Tahoma" pitchFamily="34" charset="0"/>
              </a:rPr>
              <a:t>5 en 6  </a:t>
            </a:r>
            <a:r>
              <a:rPr lang="en-US" sz="2400" b="1" dirty="0" err="1" smtClean="0">
                <a:latin typeface="Tahoma" pitchFamily="34" charset="0"/>
                <a:ea typeface="Tahoma" pitchFamily="34" charset="0"/>
                <a:cs typeface="Tahoma" pitchFamily="34" charset="0"/>
              </a:rPr>
              <a:t>Deurboorde</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wonde</a:t>
            </a:r>
            <a:endParaRPr lang="en-ZA" sz="2400" dirty="0" smtClean="0">
              <a:latin typeface="Tahoma" pitchFamily="34" charset="0"/>
              <a:ea typeface="Tahoma" pitchFamily="34" charset="0"/>
              <a:cs typeface="Tahoma" pitchFamily="34" charset="0"/>
            </a:endParaRPr>
          </a:p>
          <a:p>
            <a:r>
              <a:rPr lang="en-US" sz="2400" b="1" dirty="0" err="1" smtClean="0">
                <a:solidFill>
                  <a:srgbClr val="C00000"/>
                </a:solidFill>
                <a:latin typeface="Tahoma" pitchFamily="34" charset="0"/>
                <a:ea typeface="Tahoma" pitchFamily="34" charset="0"/>
                <a:cs typeface="Tahoma" pitchFamily="34" charset="0"/>
              </a:rPr>
              <a:t>Psa</a:t>
            </a:r>
            <a:r>
              <a:rPr lang="en-US" sz="2400" b="1" dirty="0" smtClean="0">
                <a:solidFill>
                  <a:srgbClr val="C00000"/>
                </a:solidFill>
                <a:latin typeface="Tahoma" pitchFamily="34" charset="0"/>
                <a:ea typeface="Tahoma" pitchFamily="34" charset="0"/>
                <a:cs typeface="Tahoma" pitchFamily="34" charset="0"/>
              </a:rPr>
              <a:t> 22:16  </a:t>
            </a:r>
            <a:r>
              <a:rPr lang="en-US" sz="2400" dirty="0" smtClean="0">
                <a:latin typeface="Tahoma" pitchFamily="34" charset="0"/>
                <a:ea typeface="Tahoma" pitchFamily="34" charset="0"/>
                <a:cs typeface="Tahoma" pitchFamily="34" charset="0"/>
              </a:rPr>
              <a:t>Want </a:t>
            </a:r>
            <a:r>
              <a:rPr lang="en-US" sz="2400" dirty="0" err="1" smtClean="0">
                <a:latin typeface="Tahoma" pitchFamily="34" charset="0"/>
                <a:ea typeface="Tahoma" pitchFamily="34" charset="0"/>
                <a:cs typeface="Tahoma" pitchFamily="34" charset="0"/>
              </a:rPr>
              <a:t>honde</a:t>
            </a:r>
            <a:r>
              <a:rPr lang="en-US" sz="2400" dirty="0" smtClean="0">
                <a:latin typeface="Tahoma" pitchFamily="34" charset="0"/>
                <a:ea typeface="Tahoma" pitchFamily="34" charset="0"/>
                <a:cs typeface="Tahoma" pitchFamily="34" charset="0"/>
              </a:rPr>
              <a:t> het my </a:t>
            </a:r>
            <a:r>
              <a:rPr lang="en-US" sz="2400" dirty="0" err="1" smtClean="0">
                <a:latin typeface="Tahoma" pitchFamily="34" charset="0"/>
                <a:ea typeface="Tahoma" pitchFamily="34" charset="0"/>
                <a:cs typeface="Tahoma" pitchFamily="34" charset="0"/>
              </a:rPr>
              <a:t>omsingel</a:t>
            </a:r>
            <a:r>
              <a:rPr lang="en-US" sz="2400" dirty="0" smtClean="0">
                <a:latin typeface="Tahoma" pitchFamily="34" charset="0"/>
                <a:ea typeface="Tahoma" pitchFamily="34" charset="0"/>
                <a:cs typeface="Tahoma" pitchFamily="34" charset="0"/>
              </a:rPr>
              <a:t>; ‘n </a:t>
            </a:r>
            <a:r>
              <a:rPr lang="en-US" sz="2400" dirty="0" err="1" smtClean="0">
                <a:latin typeface="Tahoma" pitchFamily="34" charset="0"/>
                <a:ea typeface="Tahoma" pitchFamily="34" charset="0"/>
                <a:cs typeface="Tahoma" pitchFamily="34" charset="0"/>
              </a:rPr>
              <a:t>bende</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kwaaddoeners</a:t>
            </a:r>
            <a:r>
              <a:rPr lang="en-US" sz="2400" dirty="0" smtClean="0">
                <a:latin typeface="Tahoma" pitchFamily="34" charset="0"/>
                <a:ea typeface="Tahoma" pitchFamily="34" charset="0"/>
                <a:cs typeface="Tahoma" pitchFamily="34" charset="0"/>
              </a:rPr>
              <a:t> het my </a:t>
            </a:r>
            <a:r>
              <a:rPr lang="en-US" sz="2400" dirty="0" err="1" smtClean="0">
                <a:latin typeface="Tahoma" pitchFamily="34" charset="0"/>
                <a:ea typeface="Tahoma" pitchFamily="34" charset="0"/>
                <a:cs typeface="Tahoma" pitchFamily="34" charset="0"/>
              </a:rPr>
              <a:t>omring</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hulle</a:t>
            </a:r>
            <a:r>
              <a:rPr lang="en-US" sz="2400" dirty="0" smtClean="0">
                <a:latin typeface="Tahoma" pitchFamily="34" charset="0"/>
                <a:ea typeface="Tahoma" pitchFamily="34" charset="0"/>
                <a:cs typeface="Tahoma" pitchFamily="34" charset="0"/>
              </a:rPr>
              <a:t> het my </a:t>
            </a:r>
            <a:r>
              <a:rPr lang="en-US" sz="2400" dirty="0" err="1" smtClean="0">
                <a:latin typeface="Tahoma" pitchFamily="34" charset="0"/>
                <a:ea typeface="Tahoma" pitchFamily="34" charset="0"/>
                <a:cs typeface="Tahoma" pitchFamily="34" charset="0"/>
              </a:rPr>
              <a:t>hande</a:t>
            </a:r>
            <a:r>
              <a:rPr lang="en-US" sz="2400" dirty="0" smtClean="0">
                <a:latin typeface="Tahoma" pitchFamily="34" charset="0"/>
                <a:ea typeface="Tahoma" pitchFamily="34" charset="0"/>
                <a:cs typeface="Tahoma" pitchFamily="34" charset="0"/>
              </a:rPr>
              <a:t> en my </a:t>
            </a:r>
            <a:r>
              <a:rPr lang="en-US" sz="2400" dirty="0" err="1" smtClean="0">
                <a:latin typeface="Tahoma" pitchFamily="34" charset="0"/>
                <a:ea typeface="Tahoma" pitchFamily="34" charset="0"/>
                <a:cs typeface="Tahoma" pitchFamily="34" charset="0"/>
              </a:rPr>
              <a:t>voete</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deurgrawe</a:t>
            </a:r>
            <a:r>
              <a:rPr lang="en-US" sz="2400" dirty="0" smtClean="0">
                <a:latin typeface="Tahoma" pitchFamily="34" charset="0"/>
                <a:ea typeface="Tahoma" pitchFamily="34" charset="0"/>
                <a:cs typeface="Tahoma" pitchFamily="34" charset="0"/>
              </a:rPr>
              <a:t>.</a:t>
            </a:r>
            <a:endParaRPr lang="en-ZA" sz="2400" dirty="0" smtClean="0">
              <a:latin typeface="Tahoma" pitchFamily="34" charset="0"/>
              <a:ea typeface="Tahoma" pitchFamily="34" charset="0"/>
              <a:cs typeface="Tahoma" pitchFamily="34" charset="0"/>
            </a:endParaRPr>
          </a:p>
          <a:p>
            <a:r>
              <a:rPr lang="en-US" sz="2400" b="1" dirty="0" smtClean="0">
                <a:solidFill>
                  <a:srgbClr val="C00000"/>
                </a:solidFill>
                <a:latin typeface="Tahoma" pitchFamily="34" charset="0"/>
                <a:ea typeface="Tahoma" pitchFamily="34" charset="0"/>
                <a:cs typeface="Tahoma" pitchFamily="34" charset="0"/>
              </a:rPr>
              <a:t>Sag 13:6  </a:t>
            </a:r>
            <a:r>
              <a:rPr lang="en-US" sz="2400" dirty="0" smtClean="0">
                <a:latin typeface="Tahoma" pitchFamily="34" charset="0"/>
                <a:ea typeface="Tahoma" pitchFamily="34" charset="0"/>
                <a:cs typeface="Tahoma" pitchFamily="34" charset="0"/>
              </a:rPr>
              <a:t>En as </a:t>
            </a:r>
            <a:r>
              <a:rPr lang="en-US" sz="2400" dirty="0" err="1" smtClean="0">
                <a:latin typeface="Tahoma" pitchFamily="34" charset="0"/>
                <a:ea typeface="Tahoma" pitchFamily="34" charset="0"/>
                <a:cs typeface="Tahoma" pitchFamily="34" charset="0"/>
              </a:rPr>
              <a:t>iemand</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vir</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hom</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sê</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Watter</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wonde</a:t>
            </a:r>
            <a:r>
              <a:rPr lang="en-US" sz="2400" dirty="0" smtClean="0">
                <a:latin typeface="Tahoma" pitchFamily="34" charset="0"/>
                <a:ea typeface="Tahoma" pitchFamily="34" charset="0"/>
                <a:cs typeface="Tahoma" pitchFamily="34" charset="0"/>
              </a:rPr>
              <a:t> is </a:t>
            </a:r>
            <a:r>
              <a:rPr lang="en-US" sz="2400" dirty="0" err="1" smtClean="0">
                <a:latin typeface="Tahoma" pitchFamily="34" charset="0"/>
                <a:ea typeface="Tahoma" pitchFamily="34" charset="0"/>
                <a:cs typeface="Tahoma" pitchFamily="34" charset="0"/>
              </a:rPr>
              <a:t>daardie</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tussen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jou</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hande</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sal</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hy</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antwoord</a:t>
            </a:r>
            <a:r>
              <a:rPr lang="en-US" sz="2400" dirty="0" smtClean="0">
                <a:latin typeface="Tahoma" pitchFamily="34" charset="0"/>
                <a:ea typeface="Tahoma" pitchFamily="34" charset="0"/>
                <a:cs typeface="Tahoma" pitchFamily="34" charset="0"/>
              </a:rPr>
              <a:t>: So is </a:t>
            </a:r>
            <a:r>
              <a:rPr lang="en-US" sz="2400" dirty="0" err="1" smtClean="0">
                <a:latin typeface="Tahoma" pitchFamily="34" charset="0"/>
                <a:ea typeface="Tahoma" pitchFamily="34" charset="0"/>
                <a:cs typeface="Tahoma" pitchFamily="34" charset="0"/>
              </a:rPr>
              <a:t>ek</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geslaan</a:t>
            </a:r>
            <a:r>
              <a:rPr lang="en-US" sz="2400" dirty="0" smtClean="0">
                <a:latin typeface="Tahoma" pitchFamily="34" charset="0"/>
                <a:ea typeface="Tahoma" pitchFamily="34" charset="0"/>
                <a:cs typeface="Tahoma" pitchFamily="34" charset="0"/>
              </a:rPr>
              <a:t> in die </a:t>
            </a:r>
            <a:r>
              <a:rPr lang="en-US" sz="2400" dirty="0" err="1" smtClean="0">
                <a:latin typeface="Tahoma" pitchFamily="34" charset="0"/>
                <a:ea typeface="Tahoma" pitchFamily="34" charset="0"/>
                <a:cs typeface="Tahoma" pitchFamily="34" charset="0"/>
              </a:rPr>
              <a:t>huis</a:t>
            </a:r>
            <a:r>
              <a:rPr lang="en-US" sz="2400" dirty="0" smtClean="0">
                <a:latin typeface="Tahoma" pitchFamily="34" charset="0"/>
                <a:ea typeface="Tahoma" pitchFamily="34" charset="0"/>
                <a:cs typeface="Tahoma" pitchFamily="34" charset="0"/>
              </a:rPr>
              <a:t> van my </a:t>
            </a:r>
            <a:r>
              <a:rPr lang="en-US" sz="2400" dirty="0" err="1" smtClean="0">
                <a:latin typeface="Tahoma" pitchFamily="34" charset="0"/>
                <a:ea typeface="Tahoma" pitchFamily="34" charset="0"/>
                <a:cs typeface="Tahoma" pitchFamily="34" charset="0"/>
              </a:rPr>
              <a:t>vriende</a:t>
            </a:r>
            <a:r>
              <a:rPr lang="en-US" sz="2400" dirty="0" smtClean="0">
                <a:latin typeface="Tahoma" pitchFamily="34" charset="0"/>
                <a:ea typeface="Tahoma" pitchFamily="34" charset="0"/>
                <a:cs typeface="Tahoma" pitchFamily="34" charset="0"/>
              </a:rPr>
              <a:t>.</a:t>
            </a:r>
            <a:endParaRPr lang="en-ZA" sz="2400" dirty="0" smtClean="0">
              <a:latin typeface="Tahoma" pitchFamily="34" charset="0"/>
              <a:ea typeface="Tahoma" pitchFamily="34" charset="0"/>
              <a:cs typeface="Tahoma" pitchFamily="34" charset="0"/>
            </a:endParaRPr>
          </a:p>
          <a:p>
            <a:r>
              <a:rPr lang="en-US" sz="2400" b="1" dirty="0" err="1" smtClean="0">
                <a:solidFill>
                  <a:srgbClr val="C00000"/>
                </a:solidFill>
                <a:latin typeface="Tahoma" pitchFamily="34" charset="0"/>
                <a:ea typeface="Tahoma" pitchFamily="34" charset="0"/>
                <a:cs typeface="Tahoma" pitchFamily="34" charset="0"/>
              </a:rPr>
              <a:t>Jes</a:t>
            </a:r>
            <a:r>
              <a:rPr lang="en-US" sz="2400" b="1" dirty="0" smtClean="0">
                <a:solidFill>
                  <a:srgbClr val="C00000"/>
                </a:solidFill>
                <a:latin typeface="Tahoma" pitchFamily="34" charset="0"/>
                <a:ea typeface="Tahoma" pitchFamily="34" charset="0"/>
                <a:cs typeface="Tahoma" pitchFamily="34" charset="0"/>
              </a:rPr>
              <a:t> 53:5 </a:t>
            </a:r>
            <a:r>
              <a:rPr lang="en-US" sz="2400" dirty="0" err="1" smtClean="0">
                <a:latin typeface="Tahoma" pitchFamily="34" charset="0"/>
                <a:ea typeface="Tahoma" pitchFamily="34" charset="0"/>
                <a:cs typeface="Tahoma" pitchFamily="34" charset="0"/>
              </a:rPr>
              <a:t>Maar</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Hy</a:t>
            </a:r>
            <a:r>
              <a:rPr lang="en-US" sz="2400" dirty="0" smtClean="0">
                <a:latin typeface="Tahoma" pitchFamily="34" charset="0"/>
                <a:ea typeface="Tahoma" pitchFamily="34" charset="0"/>
                <a:cs typeface="Tahoma" pitchFamily="34" charset="0"/>
              </a:rPr>
              <a:t> is </a:t>
            </a:r>
            <a:r>
              <a:rPr lang="en-US" sz="2400" dirty="0" err="1" smtClean="0">
                <a:latin typeface="Tahoma" pitchFamily="34" charset="0"/>
                <a:ea typeface="Tahoma" pitchFamily="34" charset="0"/>
                <a:cs typeface="Tahoma" pitchFamily="34" charset="0"/>
              </a:rPr>
              <a:t>ter</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wille</a:t>
            </a:r>
            <a:r>
              <a:rPr lang="en-US" sz="2400" dirty="0" smtClean="0">
                <a:latin typeface="Tahoma" pitchFamily="34" charset="0"/>
                <a:ea typeface="Tahoma" pitchFamily="34" charset="0"/>
                <a:cs typeface="Tahoma" pitchFamily="34" charset="0"/>
              </a:rPr>
              <a:t> van </a:t>
            </a:r>
            <a:r>
              <a:rPr lang="en-US" sz="2400" dirty="0" err="1" smtClean="0">
                <a:latin typeface="Tahoma" pitchFamily="34" charset="0"/>
                <a:ea typeface="Tahoma" pitchFamily="34" charset="0"/>
                <a:cs typeface="Tahoma" pitchFamily="34" charset="0"/>
              </a:rPr>
              <a:t>ons</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oortredinge</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deurboor</a:t>
            </a:r>
            <a:r>
              <a:rPr lang="en-US" sz="2400" dirty="0" smtClean="0">
                <a:latin typeface="Tahoma" pitchFamily="34" charset="0"/>
                <a:ea typeface="Tahoma" pitchFamily="34" charset="0"/>
                <a:cs typeface="Tahoma" pitchFamily="34" charset="0"/>
              </a:rPr>
              <a:t>,…..</a:t>
            </a:r>
            <a:endParaRPr lang="en-ZA" sz="2400" dirty="0" smtClean="0">
              <a:latin typeface="Tahoma" pitchFamily="34" charset="0"/>
              <a:ea typeface="Tahoma" pitchFamily="34" charset="0"/>
              <a:cs typeface="Tahoma" pitchFamily="34" charset="0"/>
            </a:endParaRPr>
          </a:p>
          <a:p>
            <a:r>
              <a:rPr lang="en-US" sz="2400" b="1" dirty="0" smtClean="0">
                <a:latin typeface="Tahoma" pitchFamily="34" charset="0"/>
                <a:ea typeface="Tahoma" pitchFamily="34" charset="0"/>
                <a:cs typeface="Tahoma" pitchFamily="34" charset="0"/>
              </a:rPr>
              <a:t> </a:t>
            </a:r>
            <a:endParaRPr lang="en-ZA" sz="2400" dirty="0" smtClean="0">
              <a:latin typeface="Tahoma" pitchFamily="34" charset="0"/>
              <a:ea typeface="Tahoma" pitchFamily="34" charset="0"/>
              <a:cs typeface="Tahoma" pitchFamily="34" charset="0"/>
            </a:endParaRPr>
          </a:p>
        </p:txBody>
      </p:sp>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027" name="Picture 3"/>
          <p:cNvPicPr>
            <a:picLocks noChangeAspect="1" noChangeArrowheads="1"/>
          </p:cNvPicPr>
          <p:nvPr/>
        </p:nvPicPr>
        <p:blipFill>
          <a:blip r:embed="rId2"/>
          <a:srcRect/>
          <a:stretch>
            <a:fillRect/>
          </a:stretch>
        </p:blipFill>
        <p:spPr bwMode="auto">
          <a:xfrm>
            <a:off x="2627784" y="3717032"/>
            <a:ext cx="3456384" cy="295433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0688"/>
            <a:ext cx="9144000" cy="618630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5.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Hande</a:t>
            </a:r>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deurboor</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hande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deurboor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sodat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u="sng"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skuld</a:t>
            </a:r>
            <a:r>
              <a:rPr lang="en-US" sz="2400" b="1" u="sng"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en</a:t>
            </a:r>
          </a:p>
          <a:p>
            <a:r>
              <a:rPr lang="en-US" sz="2400" b="1" u="sng"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sondes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vergewe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word en rein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voor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God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Psa</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24:3-4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klim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op die berg van die HERE?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heilige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plek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4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rein van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hande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suiwer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hart is,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siel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ophef</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tot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nietigheid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vals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sweer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u="sng"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Vry</a:t>
            </a:r>
            <a:r>
              <a:rPr lang="en-US" sz="2400" b="1" u="sng"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b="1" u="sng"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sonde</a:t>
            </a:r>
            <a:r>
              <a:rPr lang="en-US" sz="2400" b="1" u="sng"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b="1" u="sng"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 </a:t>
            </a:r>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1:7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wandel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soos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gemeenskap</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met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mekaar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bloed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Jesus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Christus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Seun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reinig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sonde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ZA"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u="sng"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Genesing</a:t>
            </a:r>
            <a:r>
              <a:rPr lang="en-US" sz="2400" b="1" u="sng"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b="1" u="sng"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Siekes</a:t>
            </a:r>
            <a:r>
              <a:rPr lang="en-US" sz="2400" b="1" u="sng"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u="sng"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Wonderwerke</a:t>
            </a:r>
            <a:r>
              <a:rPr lang="en-US" sz="2400" b="1" u="sng"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u="sng"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doen</a:t>
            </a:r>
            <a:r>
              <a:rPr lang="en-US" sz="2400" b="1" u="sng"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(Hand 19:11-12)</a:t>
            </a:r>
            <a:r>
              <a:rPr lang="en-US" sz="2400" b="1" u="sng"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u="sng"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Gawes</a:t>
            </a:r>
            <a:r>
              <a:rPr lang="en-US" sz="2400" b="1" u="sng"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u="sng"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oordra</a:t>
            </a:r>
            <a:r>
              <a:rPr lang="en-US" sz="2400" b="1" u="sng"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(Tim 4:14)</a:t>
            </a:r>
            <a:r>
              <a:rPr lang="en-US" sz="2400" b="1" u="sng"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Doping met </a:t>
            </a:r>
            <a:r>
              <a:rPr lang="en-US" sz="2400" b="1" u="sng"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Heilige</a:t>
            </a:r>
            <a:r>
              <a:rPr lang="en-US" sz="2400" b="1" u="sng"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Gees </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(Hand 8:17)</a:t>
            </a:r>
            <a:endParaRPr lang="en-ZA"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026" name="Picture 2" descr="C:\Users\vanzyl.j\Pictures\WONDE6.png"/>
          <p:cNvPicPr>
            <a:picLocks noChangeAspect="1" noChangeArrowheads="1"/>
          </p:cNvPicPr>
          <p:nvPr/>
        </p:nvPicPr>
        <p:blipFill>
          <a:blip r:embed="rId2"/>
          <a:srcRect/>
          <a:stretch>
            <a:fillRect/>
          </a:stretch>
        </p:blipFill>
        <p:spPr bwMode="auto">
          <a:xfrm>
            <a:off x="7164288" y="0"/>
            <a:ext cx="1800225" cy="25431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0688"/>
            <a:ext cx="9144000" cy="489364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6.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Voete</a:t>
            </a:r>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deurboor</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wandel</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met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voete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Jesus se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voete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deurboor</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sodat</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 Jesus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kan</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wandel</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meer</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vlees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Rom 8:1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nou</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geen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veroordeling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Christus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Jesus is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na</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vlees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wandel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na</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Gees.</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Rom 8:13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want as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na</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vlees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lewe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sal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sterwe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deur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Gees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werke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a:t>
            </a: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liggaam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doodmaak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sal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lewe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456" y="5105400"/>
            <a:ext cx="2427279" cy="163596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134" y="4517341"/>
            <a:ext cx="3832362" cy="215201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0688"/>
            <a:ext cx="9144000" cy="526297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6.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Voete</a:t>
            </a:r>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deurboor</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Oorwinning</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 </a:t>
            </a:r>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Kor</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15:27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Want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alles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voete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onderwerp</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wanneer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alles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onderwerp</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is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duidelik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uitgesonder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alles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onderwerp</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Heb 2:8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dinge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U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onder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voete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gestel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Want in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onderwerping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dinge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niks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uitgesonder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onderworpe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Ef</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1: 22-23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dinge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onder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voete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onderwerp</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as Hoof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bo</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dinge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gemeente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gegee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23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liggaam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volheid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alles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almal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vervul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dra</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sending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oor</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a:t>
            </a:r>
            <a:endPar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989" y="5164305"/>
            <a:ext cx="2808467" cy="15770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0688"/>
            <a:ext cx="9144000" cy="4524315"/>
          </a:xfrm>
          <a:prstGeom prst="rect">
            <a:avLst/>
          </a:prstGeom>
          <a:noFill/>
        </p:spPr>
        <p:txBody>
          <a:bodyPr wrap="square" rtlCol="0">
            <a:spAutoFit/>
          </a:bodyPr>
          <a:lstStyle/>
          <a:p>
            <a:pPr marL="457200" indent="-457200">
              <a:buAutoNum type="arabicPeriod" startAt="7"/>
            </a:pP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Insny</a:t>
            </a:r>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wond</a:t>
            </a:r>
            <a:endPar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457200" indent="-457200">
              <a:buAutoNum type="arabicPeriod" startAt="7"/>
            </a:pP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19:34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een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soldate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met 'n spies in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gesteek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dadelik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bloed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water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uitgekom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35</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gesien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getuig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getuienis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waaragtig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weet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waarheid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spreek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sodat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glo</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Geloof</a:t>
            </a:r>
            <a:endPar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20:27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Daarna</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Thomas: Bring</a:t>
            </a:r>
          </a:p>
          <a:p>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vinger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hier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kyk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na</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my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hande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bring</a:t>
            </a:r>
          </a:p>
          <a:p>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hand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steek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my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moenie</a:t>
            </a: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ongelowig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wees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gelowig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3074" name="Picture 2" descr="C:\Users\vanzyl.j\Pictures\imagesCA5NANVU.jpg"/>
          <p:cNvPicPr>
            <a:picLocks noChangeAspect="1" noChangeArrowheads="1"/>
          </p:cNvPicPr>
          <p:nvPr/>
        </p:nvPicPr>
        <p:blipFill>
          <a:blip r:embed="rId2"/>
          <a:srcRect/>
          <a:stretch>
            <a:fillRect/>
          </a:stretch>
        </p:blipFill>
        <p:spPr bwMode="auto">
          <a:xfrm>
            <a:off x="6444208" y="3068960"/>
            <a:ext cx="2495922" cy="3345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0688"/>
            <a:ext cx="9144000" cy="4893647"/>
          </a:xfrm>
          <a:prstGeom prst="rect">
            <a:avLst/>
          </a:prstGeom>
          <a:noFill/>
        </p:spPr>
        <p:txBody>
          <a:bodyPr wrap="square" rtlCol="0">
            <a:spAutoFit/>
          </a:bodyPr>
          <a:lstStyle/>
          <a:p>
            <a:pPr marL="457200" indent="-457200">
              <a:buAutoNum type="arabicPeriod" startAt="7"/>
            </a:pP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Insny</a:t>
            </a:r>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wond</a:t>
            </a:r>
            <a:endPar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457200" indent="-457200">
              <a:buAutoNum type="arabicPeriod" startAt="7"/>
            </a:pP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bruid</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Christus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Efs</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5:25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Manne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moet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jul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eie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vroue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liefhê</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soos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Christus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ook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gemeente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liefgehad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Homself</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daarvoor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oorgegee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26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heilig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nadat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gereinig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met die </a:t>
            </a:r>
            <a:r>
              <a:rPr lang="en-US" sz="2400" b="1" u="sng"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waterbad</a:t>
            </a:r>
            <a:r>
              <a:rPr lang="en-US" sz="2400" b="1" u="sng"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u="sng"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deur</a:t>
            </a:r>
            <a:r>
              <a:rPr lang="en-US" sz="2400" b="1" u="sng"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u="sng"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woord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27</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sodat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gemeente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voor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kon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stel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verheerlik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sonder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vlek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of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rimpel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of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iets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dergeliks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heilig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sonder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gebrek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sou</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wees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b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4" name="Picture 2" descr="C:\Users\vanzyl.j\Pictures\imagesCA5NANVU.jpg"/>
          <p:cNvPicPr>
            <a:picLocks noChangeAspect="1" noChangeArrowheads="1"/>
          </p:cNvPicPr>
          <p:nvPr/>
        </p:nvPicPr>
        <p:blipFill>
          <a:blip r:embed="rId2"/>
          <a:srcRect/>
          <a:stretch>
            <a:fillRect/>
          </a:stretch>
        </p:blipFill>
        <p:spPr bwMode="auto">
          <a:xfrm>
            <a:off x="6948264" y="4096355"/>
            <a:ext cx="1919858" cy="257300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TextBox 6"/>
          <p:cNvSpPr txBox="1"/>
          <p:nvPr/>
        </p:nvSpPr>
        <p:spPr>
          <a:xfrm>
            <a:off x="0" y="620688"/>
            <a:ext cx="9144000" cy="6001643"/>
          </a:xfrm>
          <a:prstGeom prst="rect">
            <a:avLst/>
          </a:prstGeom>
          <a:noFill/>
        </p:spPr>
        <p:txBody>
          <a:bodyPr wrap="square" rtlCol="0">
            <a:spAutoFit/>
          </a:bodyPr>
          <a:lstStyle/>
          <a:p>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Opsomming</a:t>
            </a:r>
            <a:endPar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buFont typeface="Arial" pitchFamily="34" charset="0"/>
              <a:buChar char="•"/>
            </a:pP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Bloed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gesweet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Oorwinning</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oor</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wil</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eie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wil</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buFont typeface="Arial" pitchFamily="34" charset="0"/>
              <a:buChar char="•"/>
            </a:pP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buFont typeface="Arial" pitchFamily="34" charset="0"/>
              <a:buChar char="•"/>
            </a:pP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Doringkroon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(Hoof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gebloei</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Vrymaking</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van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vloek</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buFont typeface="Arial" pitchFamily="34" charset="0"/>
              <a:buChar char="•"/>
            </a:pP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buFont typeface="Arial" pitchFamily="34" charset="0"/>
              <a:buChar char="•"/>
            </a:pP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Gekneus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Genesing</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van my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innerlike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seer.</a:t>
            </a:r>
          </a:p>
          <a:p>
            <a:pPr>
              <a:buFont typeface="Arial" pitchFamily="34" charset="0"/>
              <a:buChar char="•"/>
            </a:pP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buFont typeface="Arial" pitchFamily="34" charset="0"/>
              <a:buChar char="•"/>
            </a:pP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Gegésel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Deur</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daar</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genesing</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buFont typeface="Arial" pitchFamily="34" charset="0"/>
              <a:buChar char="•"/>
            </a:pP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buFont typeface="Arial" pitchFamily="34" charset="0"/>
              <a:buChar char="•"/>
            </a:pP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Hande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deurboor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Sonde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skuld</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vergifnis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buFont typeface="Arial" pitchFamily="34" charset="0"/>
              <a:buChar char="•"/>
            </a:pP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buFont typeface="Arial" pitchFamily="34" charset="0"/>
              <a:buChar char="•"/>
            </a:pP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Voete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deurboor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Dien</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wil</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van God </a:t>
            </a:r>
            <a:r>
              <a:rPr lang="en-US" sz="2400" b="1" dirty="0" err="1">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wandel</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a:buFont typeface="Arial" pitchFamily="34" charset="0"/>
              <a:buChar char="•"/>
            </a:pP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buFont typeface="Arial" pitchFamily="34" charset="0"/>
              <a:buChar char="•"/>
            </a:pP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Hart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deurboor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Geloof</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ZA"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Christus</a:t>
            </a:r>
            <a:r>
              <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se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bruid</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rein en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onbesmet</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kanwees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4098" name="Picture 2" descr="C:\Users\vanzyl.j\Pictures\imagesCAKALUB5.jpg"/>
          <p:cNvPicPr>
            <a:picLocks noChangeAspect="1" noChangeArrowheads="1"/>
          </p:cNvPicPr>
          <p:nvPr/>
        </p:nvPicPr>
        <p:blipFill>
          <a:blip r:embed="rId2"/>
          <a:srcRect/>
          <a:stretch>
            <a:fillRect/>
          </a:stretch>
        </p:blipFill>
        <p:spPr bwMode="auto">
          <a:xfrm>
            <a:off x="7020272" y="116632"/>
            <a:ext cx="1956048" cy="12714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477234" cy="523220"/>
          </a:xfrm>
          <a:prstGeom prst="rect">
            <a:avLst/>
          </a:prstGeom>
          <a:noFill/>
        </p:spPr>
        <p:txBody>
          <a:bodyPr wrap="none" rtlCol="0">
            <a:spAutoFit/>
          </a:bodyPr>
          <a:lstStyle/>
          <a:p>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WOORDE</a:t>
            </a:r>
            <a:endParaRPr lang="en-ZA" sz="2800" b="1" dirty="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620688"/>
            <a:ext cx="9144000" cy="6124754"/>
          </a:xfrm>
          <a:prstGeom prst="rect">
            <a:avLst/>
          </a:prstGeom>
          <a:noFill/>
        </p:spPr>
        <p:txBody>
          <a:bodyPr wrap="square" rtlCol="0">
            <a:spAutoFit/>
          </a:bodyPr>
          <a:lstStyle/>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Eerste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Tydens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eerste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drie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ure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Luk</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23:34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En Jesus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Vader,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vergeef</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want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weet</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doen</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2400" b="1" dirty="0" err="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Psm</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22:18 </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Hulle verdeel my klere onder mekaar en werp die lot oor my gewaad.)</a:t>
            </a:r>
          </a:p>
          <a:p>
            <a:endPar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Die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eerste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kruiswoord</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gaan</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oor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b="1" dirty="0" err="1">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vergifnis</a:t>
            </a:r>
            <a:r>
              <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Jesus tree in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as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voorspraak</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hoë</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priester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vyande</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ZA" sz="2400" dirty="0"/>
          </a:p>
          <a:p>
            <a:r>
              <a:rPr lang="nl-NL"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Kol 2:14  </a:t>
            </a:r>
            <a:r>
              <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en die skuldbrief teen ons</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wat </a:t>
            </a:r>
            <a:r>
              <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met sy insettinge ons vyandig was</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uitgedelg </a:t>
            </a:r>
            <a:r>
              <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en weggeruim het deur </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dit</a:t>
            </a:r>
          </a:p>
          <a:p>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aan </a:t>
            </a:r>
            <a:r>
              <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die kruis vas te nael</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nl-NL" sz="20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nl-NL" sz="3600" b="1" dirty="0">
                <a:solidFill>
                  <a:srgbClr val="652B91"/>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 moet ook </a:t>
            </a:r>
            <a:r>
              <a:rPr lang="nl-NL" sz="3600" b="1" dirty="0" smtClean="0">
                <a:solidFill>
                  <a:srgbClr val="652B91"/>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vergewe</a:t>
            </a:r>
            <a:r>
              <a:rPr lang="nl-NL" sz="3600" b="1" dirty="0" smtClean="0">
                <a:solidFill>
                  <a:srgbClr val="652B91"/>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3600" dirty="0">
              <a:solidFill>
                <a:srgbClr val="652B91"/>
              </a:solidFill>
            </a:endParaRPr>
          </a:p>
        </p:txBody>
      </p:sp>
      <p:pic>
        <p:nvPicPr>
          <p:cNvPr id="3074" name="Picture 2" descr="C:\Users\vanzyl.j\Pictures\sewe kruis woorde 1ste.png"/>
          <p:cNvPicPr>
            <a:picLocks noChangeAspect="1" noChangeArrowheads="1"/>
          </p:cNvPicPr>
          <p:nvPr/>
        </p:nvPicPr>
        <p:blipFill>
          <a:blip r:embed="rId2"/>
          <a:srcRect/>
          <a:stretch>
            <a:fillRect/>
          </a:stretch>
        </p:blipFill>
        <p:spPr bwMode="auto">
          <a:xfrm>
            <a:off x="5885279" y="3356992"/>
            <a:ext cx="3223245" cy="32232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79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fade">
                                      <p:cBhvr>
                                        <p:cTn id="9" dur="2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5">
                                            <p:txEl>
                                              <p:pRg st="12" end="12"/>
                                            </p:txEl>
                                          </p:spTgt>
                                        </p:tgtEl>
                                        <p:attrNameLst>
                                          <p:attrName>style.visibility</p:attrName>
                                        </p:attrNameLst>
                                      </p:cBhvr>
                                      <p:to>
                                        <p:strVal val="visible"/>
                                      </p:to>
                                    </p:set>
                                    <p:anim calcmode="lin" valueType="num">
                                      <p:cBhvr>
                                        <p:cTn id="30" dur="1000" fill="hold"/>
                                        <p:tgtEl>
                                          <p:spTgt spid="5">
                                            <p:txEl>
                                              <p:pRg st="12" end="12"/>
                                            </p:txEl>
                                          </p:spTgt>
                                        </p:tgtEl>
                                        <p:attrNameLst>
                                          <p:attrName>ppt_w</p:attrName>
                                        </p:attrNameLst>
                                      </p:cBhvr>
                                      <p:tavLst>
                                        <p:tav tm="0">
                                          <p:val>
                                            <p:strVal val="#ppt_w*0.70"/>
                                          </p:val>
                                        </p:tav>
                                        <p:tav tm="100000">
                                          <p:val>
                                            <p:strVal val="#ppt_w"/>
                                          </p:val>
                                        </p:tav>
                                      </p:tavLst>
                                    </p:anim>
                                    <p:anim calcmode="lin" valueType="num">
                                      <p:cBhvr>
                                        <p:cTn id="31" dur="1000" fill="hold"/>
                                        <p:tgtEl>
                                          <p:spTgt spid="5">
                                            <p:txEl>
                                              <p:pRg st="12" end="12"/>
                                            </p:txEl>
                                          </p:spTgt>
                                        </p:tgtEl>
                                        <p:attrNameLst>
                                          <p:attrName>ppt_h</p:attrName>
                                        </p:attrNameLst>
                                      </p:cBhvr>
                                      <p:tavLst>
                                        <p:tav tm="0">
                                          <p:val>
                                            <p:strVal val="#ppt_h"/>
                                          </p:val>
                                        </p:tav>
                                        <p:tav tm="100000">
                                          <p:val>
                                            <p:strVal val="#ppt_h"/>
                                          </p:val>
                                        </p:tav>
                                      </p:tavLst>
                                    </p:anim>
                                    <p:animEffect transition="in" filter="fade">
                                      <p:cBhvr>
                                        <p:cTn id="32" dur="1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477234" cy="523220"/>
          </a:xfrm>
          <a:prstGeom prst="rect">
            <a:avLst/>
          </a:prstGeom>
          <a:noFill/>
        </p:spPr>
        <p:txBody>
          <a:bodyPr wrap="none" rtlCol="0">
            <a:spAutoFit/>
          </a:bodyPr>
          <a:lstStyle/>
          <a:p>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WOORDE</a:t>
            </a:r>
            <a:endParaRPr lang="en-ZA" sz="2800" b="1" dirty="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620688"/>
            <a:ext cx="9144000" cy="5632311"/>
          </a:xfrm>
          <a:prstGeom prst="rect">
            <a:avLst/>
          </a:prstGeom>
          <a:noFill/>
        </p:spPr>
        <p:txBody>
          <a:bodyPr wrap="square" rtlCol="0">
            <a:spAutoFit/>
          </a:bodyPr>
          <a:lstStyle/>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Tweede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Tydens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eerste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drie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ure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Luk</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23:43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En Jesus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antwoord</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Voorwaar</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Ek</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vandag</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sal</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jy</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saam</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met My in die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Paradys</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wees</a:t>
            </a:r>
            <a:r>
              <a:rPr lang="en-US" sz="2400" b="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2400" b="1" dirty="0" err="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Mic</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7:18 </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Wie </a:t>
            </a:r>
            <a:r>
              <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is ‘n God soos U, wat die ongeregtigheid vergewe en by die oortreding van die oorblyfsel van sy erfdeel verbygaan? Hy hou toorn nie vir ewig vas nie, maar het ‘n welbehae in goedertierenheid</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Die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tweede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kruiswoord</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gaan</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oor</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Geloofsekerheid</a:t>
            </a:r>
            <a:r>
              <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ZA"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redding</a:t>
            </a:r>
            <a:r>
              <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Die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misdadiger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langs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Jesus</a:t>
            </a:r>
          </a:p>
          <a:p>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besef</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dat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net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deur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Jesus is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daar</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redding</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is. </a:t>
            </a:r>
            <a:endPar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4098" name="Picture 2" descr="C:\Users\vanzyl.j\Pictures\sewe kruis woorde2de.png"/>
          <p:cNvPicPr>
            <a:picLocks noChangeAspect="1" noChangeArrowheads="1"/>
          </p:cNvPicPr>
          <p:nvPr/>
        </p:nvPicPr>
        <p:blipFill>
          <a:blip r:embed="rId2"/>
          <a:srcRect/>
          <a:stretch>
            <a:fillRect/>
          </a:stretch>
        </p:blipFill>
        <p:spPr bwMode="auto">
          <a:xfrm>
            <a:off x="5652120" y="3356992"/>
            <a:ext cx="3226668" cy="31908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014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2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620688"/>
            <a:ext cx="9144000" cy="3416320"/>
          </a:xfrm>
          <a:prstGeom prst="rect">
            <a:avLst/>
          </a:prstGeom>
          <a:noFill/>
        </p:spPr>
        <p:txBody>
          <a:bodyPr wrap="square" rtlCol="0">
            <a:spAutoFit/>
          </a:bodyPr>
          <a:lstStyle/>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Lev 4:6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priester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moet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vinger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bloed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steek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van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bloed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sewe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maal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sprinkel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voor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aangesig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die HERE,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voor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voorhangsel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heiligdom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Lev 16:14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moet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bloed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bul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neem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met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vinger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op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versoendeksel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oostekant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sprinkel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voor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versoendeksel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moet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sewe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maal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met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vinger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bloed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sprinkel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a:solidFill>
                <a:srgbClr val="0070C0"/>
              </a:solidFill>
            </a:endParaRPr>
          </a:p>
        </p:txBody>
      </p:sp>
      <p:pic>
        <p:nvPicPr>
          <p:cNvPr id="1026" name="Picture 2" descr="C:\Users\vanzyl.j\Pictures\imagesCAZZOHAG.jpg"/>
          <p:cNvPicPr>
            <a:picLocks noChangeAspect="1" noChangeArrowheads="1"/>
          </p:cNvPicPr>
          <p:nvPr/>
        </p:nvPicPr>
        <p:blipFill>
          <a:blip r:embed="rId2"/>
          <a:srcRect/>
          <a:stretch>
            <a:fillRect/>
          </a:stretch>
        </p:blipFill>
        <p:spPr bwMode="auto">
          <a:xfrm>
            <a:off x="4788024" y="3472820"/>
            <a:ext cx="3979143" cy="29805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477234" cy="523220"/>
          </a:xfrm>
          <a:prstGeom prst="rect">
            <a:avLst/>
          </a:prstGeom>
          <a:noFill/>
        </p:spPr>
        <p:txBody>
          <a:bodyPr wrap="none" rtlCol="0">
            <a:spAutoFit/>
          </a:bodyPr>
          <a:lstStyle/>
          <a:p>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WOORDE</a:t>
            </a:r>
            <a:endParaRPr lang="en-ZA" sz="2800" b="1" dirty="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620688"/>
            <a:ext cx="9144000" cy="6370975"/>
          </a:xfrm>
          <a:prstGeom prst="rect">
            <a:avLst/>
          </a:prstGeom>
          <a:noFill/>
        </p:spPr>
        <p:txBody>
          <a:bodyPr wrap="square" rtlCol="0">
            <a:spAutoFit/>
          </a:bodyPr>
          <a:lstStyle/>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Tweede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Tydens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eerste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drie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ure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Luk</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23:43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En Jesus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antwoord</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Voorwaar</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Ek</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vandag</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sal</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jy</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saam</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met My in die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Paradys</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wees</a:t>
            </a:r>
            <a:r>
              <a:rPr lang="en-US" sz="2400" b="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2400" b="1" dirty="0" err="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Mic</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7:18</a:t>
            </a: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Geloofsekerheid</a:t>
            </a:r>
            <a:r>
              <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ZA"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redding</a:t>
            </a:r>
            <a:r>
              <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en-ZA" sz="16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Rom 10:11 </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Want die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Skrif</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Niemand</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glo</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sal</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teleurgestel</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word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ZA"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 </a:t>
            </a:r>
            <a:r>
              <a:rPr lang="en-ZA" sz="2400" b="1" dirty="0" err="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a:t>
            </a:r>
            <a:r>
              <a:rPr lang="en-ZA"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5:13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Hierdie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brief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skrywe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ek</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sodat</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julle</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kan</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weet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dat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julle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ewige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lewe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het</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julle</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in die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Seun</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van God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glo</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ZA" sz="2400" b="1" dirty="0" err="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a:t>
            </a:r>
            <a:r>
              <a:rPr lang="en-ZA"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6:47 </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Voorwaar</a:t>
            </a:r>
            <a:r>
              <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voorwaar Ek sê </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p>
          <a:p>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julle</a:t>
            </a:r>
            <a:r>
              <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wie in My glo, het die ewige lewe.</a:t>
            </a:r>
            <a:r>
              <a:rPr lang="nl-NL" sz="2400" dirty="0"/>
              <a:t> </a:t>
            </a:r>
            <a:endParaRPr lang="nl-NL" sz="2400" dirty="0" smtClean="0"/>
          </a:p>
          <a:p>
            <a:r>
              <a:rPr lang="en-ZA" sz="24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Hand </a:t>
            </a:r>
            <a:r>
              <a:rPr lang="en-ZA" sz="24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16:31 </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Toe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Glo</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in die </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Here</a:t>
            </a:r>
          </a:p>
          <a:p>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Jesus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Christus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jy</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sal</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gered</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word</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jy</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en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huisgesin</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p>
        </p:txBody>
      </p:sp>
      <p:pic>
        <p:nvPicPr>
          <p:cNvPr id="5122" name="Picture 2" descr="C:\Users\vanzyl.j\Pictures\sewe kruis woorde2de.jpg"/>
          <p:cNvPicPr>
            <a:picLocks noChangeAspect="1" noChangeArrowheads="1"/>
          </p:cNvPicPr>
          <p:nvPr/>
        </p:nvPicPr>
        <p:blipFill>
          <a:blip r:embed="rId2"/>
          <a:srcRect/>
          <a:stretch>
            <a:fillRect/>
          </a:stretch>
        </p:blipFill>
        <p:spPr bwMode="auto">
          <a:xfrm>
            <a:off x="5949652" y="3573016"/>
            <a:ext cx="3086844" cy="308684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0" y="3136900"/>
            <a:ext cx="5724128" cy="2308324"/>
          </a:xfrm>
          <a:prstGeom prst="rect">
            <a:avLst/>
          </a:prstGeom>
          <a:noFill/>
        </p:spPr>
        <p:txBody>
          <a:bodyPr wrap="square" rtlCol="0">
            <a:spAutoFit/>
          </a:bodyPr>
          <a:lstStyle/>
          <a:p>
            <a:r>
              <a:rPr lang="nl-NL"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 het Jesus in ons, en ons moet mens na Hom toe lei om deur Hom gered te word.</a:t>
            </a:r>
            <a:endParaRPr lang="en-ZA" sz="3600" dirty="0"/>
          </a:p>
        </p:txBody>
      </p:sp>
    </p:spTree>
    <p:extLst>
      <p:ext uri="{BB962C8B-B14F-4D97-AF65-F5344CB8AC3E}">
        <p14:creationId xmlns:p14="http://schemas.microsoft.com/office/powerpoint/2010/main" val="5446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8" end="8"/>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9" end="9"/>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11" end="1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xEl>
                                              <p:pRg st="12" end="1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5">
                                            <p:txEl>
                                              <p:pRg st="9" end="9"/>
                                            </p:txEl>
                                          </p:spTgt>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5">
                                            <p:txEl>
                                              <p:pRg st="10" end="10"/>
                                            </p:txEl>
                                          </p:spTgt>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5">
                                            <p:txEl>
                                              <p:pRg st="12" end="12"/>
                                            </p:txEl>
                                          </p:spTgt>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5">
                                            <p:txEl>
                                              <p:pRg st="13" end="13"/>
                                            </p:txEl>
                                          </p:spTgt>
                                        </p:tgtEl>
                                        <p:attrNameLst>
                                          <p:attrName>style.visibility</p:attrName>
                                        </p:attrNameLst>
                                      </p:cBhvr>
                                      <p:to>
                                        <p:strVal val="hidden"/>
                                      </p:to>
                                    </p:set>
                                  </p:childTnLst>
                                </p:cTn>
                              </p:par>
                              <p:par>
                                <p:cTn id="48" presetID="55"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ppt_w</p:attrName>
                                        </p:attrNameLst>
                                      </p:cBhvr>
                                      <p:tavLst>
                                        <p:tav tm="0">
                                          <p:val>
                                            <p:strVal val="#ppt_w*0.70"/>
                                          </p:val>
                                        </p:tav>
                                        <p:tav tm="100000">
                                          <p:val>
                                            <p:strVal val="#ppt_w"/>
                                          </p:val>
                                        </p:tav>
                                      </p:tavLst>
                                    </p:anim>
                                    <p:anim calcmode="lin" valueType="num">
                                      <p:cBhvr>
                                        <p:cTn id="51" dur="1000" fill="hold"/>
                                        <p:tgtEl>
                                          <p:spTgt spid="7"/>
                                        </p:tgtEl>
                                        <p:attrNameLst>
                                          <p:attrName>ppt_h</p:attrName>
                                        </p:attrNameLst>
                                      </p:cBhvr>
                                      <p:tavLst>
                                        <p:tav tm="0">
                                          <p:val>
                                            <p:strVal val="#ppt_h"/>
                                          </p:val>
                                        </p:tav>
                                        <p:tav tm="100000">
                                          <p:val>
                                            <p:strVal val="#ppt_h"/>
                                          </p:val>
                                        </p:tav>
                                      </p:tavLst>
                                    </p:anim>
                                    <p:animEffect transition="in" filter="fade">
                                      <p:cBhvr>
                                        <p:cTn id="5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477234" cy="523220"/>
          </a:xfrm>
          <a:prstGeom prst="rect">
            <a:avLst/>
          </a:prstGeom>
          <a:noFill/>
        </p:spPr>
        <p:txBody>
          <a:bodyPr wrap="none" rtlCol="0">
            <a:spAutoFit/>
          </a:bodyPr>
          <a:lstStyle/>
          <a:p>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WOORDE</a:t>
            </a:r>
            <a:endParaRPr lang="en-ZA" sz="2800" b="1" dirty="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620688"/>
            <a:ext cx="9144000" cy="5262979"/>
          </a:xfrm>
          <a:prstGeom prst="rect">
            <a:avLst/>
          </a:prstGeom>
          <a:noFill/>
        </p:spPr>
        <p:txBody>
          <a:bodyPr wrap="square" rtlCol="0">
            <a:spAutoFit/>
          </a:bodyPr>
          <a:lstStyle/>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Derde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Tydens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eerste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drie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ure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19:26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En toe Jesus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moeder</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sien</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en die</a:t>
            </a:r>
          </a:p>
          <a:p>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dissipel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liefgehad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by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moeder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Vrou</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dáár</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u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seun</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19:27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Daarop</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dissipel</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Dáár</a:t>
            </a:r>
            <a:endPar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is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moeder</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En van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daardie</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uur</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af</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die</a:t>
            </a:r>
          </a:p>
          <a:p>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dissipel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haar</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huis</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geneem</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Die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derde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kruiswoord</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gaan</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oor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b="1" dirty="0" err="1">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troos en versorging. </a:t>
            </a:r>
          </a:p>
          <a:p>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Die Here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sorg</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daaglikse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brood,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veiligheid</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inkomste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gesondheid</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geestelike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behoeftes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ens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Herder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lei en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na</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belange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omsien</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p>
        </p:txBody>
      </p:sp>
      <p:pic>
        <p:nvPicPr>
          <p:cNvPr id="6146" name="Picture 2" descr="C:\Users\vanzyl.j\Pictures\sewe kruis woorde3de.png"/>
          <p:cNvPicPr>
            <a:picLocks noChangeAspect="1" noChangeArrowheads="1"/>
          </p:cNvPicPr>
          <p:nvPr/>
        </p:nvPicPr>
        <p:blipFill>
          <a:blip r:embed="rId2"/>
          <a:srcRect/>
          <a:stretch>
            <a:fillRect/>
          </a:stretch>
        </p:blipFill>
        <p:spPr bwMode="auto">
          <a:xfrm>
            <a:off x="6588224" y="463513"/>
            <a:ext cx="2448272" cy="31815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682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0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477234" cy="523220"/>
          </a:xfrm>
          <a:prstGeom prst="rect">
            <a:avLst/>
          </a:prstGeom>
          <a:noFill/>
        </p:spPr>
        <p:txBody>
          <a:bodyPr wrap="none" rtlCol="0">
            <a:spAutoFit/>
          </a:bodyPr>
          <a:lstStyle/>
          <a:p>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WOORDE</a:t>
            </a:r>
            <a:endParaRPr lang="en-ZA" sz="2800" b="1" dirty="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620688"/>
            <a:ext cx="9144000" cy="5262979"/>
          </a:xfrm>
          <a:prstGeom prst="rect">
            <a:avLst/>
          </a:prstGeom>
          <a:noFill/>
        </p:spPr>
        <p:txBody>
          <a:bodyPr wrap="square" rtlCol="0">
            <a:spAutoFit/>
          </a:bodyPr>
          <a:lstStyle/>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Derde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Tydens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eerste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drie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ure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19:26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En toe Jesus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moeder</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sien</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dissipel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liefgehad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by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moeder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Vrou</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dáár</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u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seun</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19:27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Daarop</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dissipel</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Dáár</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moeder</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En van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daardie</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uur</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af</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dissipel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haar</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huis</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geneem</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gee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ook</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Heilige</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Gees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as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trooster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helper.</a:t>
            </a:r>
          </a:p>
          <a:p>
            <a:r>
              <a:rPr lang="nl-NL"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 14:26  </a:t>
            </a:r>
            <a:r>
              <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maar die Trooster, die Heilige Gees, wat die Vader in my Naam sal stuur, Hy sal </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julle</a:t>
            </a:r>
          </a:p>
          <a:p>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alles </a:t>
            </a:r>
            <a:r>
              <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leer en sal julle </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herinner</a:t>
            </a:r>
          </a:p>
          <a:p>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aan </a:t>
            </a:r>
            <a:r>
              <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alles wat Ek vir julle </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gesê</a:t>
            </a:r>
          </a:p>
          <a:p>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het</a:t>
            </a:r>
            <a:r>
              <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7170" name="Picture 2" descr="C:\Users\vanzyl.j\Pictures\imagesCAKVFE8V.jpg"/>
          <p:cNvPicPr>
            <a:picLocks noChangeAspect="1" noChangeArrowheads="1"/>
          </p:cNvPicPr>
          <p:nvPr/>
        </p:nvPicPr>
        <p:blipFill>
          <a:blip r:embed="rId2"/>
          <a:srcRect/>
          <a:stretch>
            <a:fillRect/>
          </a:stretch>
        </p:blipFill>
        <p:spPr bwMode="auto">
          <a:xfrm>
            <a:off x="4499992" y="4483759"/>
            <a:ext cx="4475956" cy="225760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6512" y="3717032"/>
            <a:ext cx="8496944" cy="2308324"/>
          </a:xfrm>
          <a:prstGeom prst="rect">
            <a:avLst/>
          </a:prstGeom>
          <a:noFill/>
        </p:spPr>
        <p:txBody>
          <a:bodyPr wrap="square" rtlCol="0">
            <a:spAutoFit/>
          </a:bodyPr>
          <a:lstStyle/>
          <a:p>
            <a:r>
              <a:rPr lang="nl-NL"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 moet ook met die hulp en krag van die HERE (HG)</a:t>
            </a:r>
          </a:p>
          <a:p>
            <a:r>
              <a:rPr lang="nl-NL"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ander mens </a:t>
            </a:r>
            <a:r>
              <a:rPr lang="en-ZA" sz="36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troos</a:t>
            </a:r>
            <a:endParaRPr lang="en-ZA"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en </a:t>
            </a:r>
            <a:r>
              <a:rPr lang="en-ZA" sz="36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versorg</a:t>
            </a:r>
            <a:r>
              <a:rPr lang="en-ZA"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3600" dirty="0"/>
          </a:p>
        </p:txBody>
      </p:sp>
    </p:spTree>
    <p:extLst>
      <p:ext uri="{BB962C8B-B14F-4D97-AF65-F5344CB8AC3E}">
        <p14:creationId xmlns:p14="http://schemas.microsoft.com/office/powerpoint/2010/main" val="99136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8" end="8"/>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hidden"/>
                                      </p:to>
                                    </p:set>
                                  </p:childTnLst>
                                </p:cTn>
                              </p:par>
                              <p:par>
                                <p:cTn id="32" presetID="55"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ppt_w*0.70"/>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477234" cy="523220"/>
          </a:xfrm>
          <a:prstGeom prst="rect">
            <a:avLst/>
          </a:prstGeom>
          <a:noFill/>
        </p:spPr>
        <p:txBody>
          <a:bodyPr wrap="none" rtlCol="0">
            <a:spAutoFit/>
          </a:bodyPr>
          <a:lstStyle/>
          <a:p>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WOORDE</a:t>
            </a:r>
            <a:endParaRPr lang="en-ZA" sz="2800" b="1" dirty="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620688"/>
            <a:ext cx="9144000" cy="6740307"/>
          </a:xfrm>
          <a:prstGeom prst="rect">
            <a:avLst/>
          </a:prstGeom>
          <a:noFill/>
        </p:spPr>
        <p:txBody>
          <a:bodyPr wrap="square" rtlCol="0">
            <a:spAutoFit/>
          </a:bodyPr>
          <a:lstStyle/>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Vierde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Tydens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vierde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uur</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en-ZA"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Duisternis</a:t>
            </a:r>
            <a:r>
              <a:rPr lang="en-US" sz="24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Mat 27:46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omtrent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negende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uur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Jesus met ‘n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groot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stem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geroep</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gesê</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Eli, Eli, lama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sabagtáni</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My God, my God,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waarom</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het U My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verlaat</a:t>
            </a:r>
            <a:r>
              <a:rPr lang="en-US" sz="2400"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nl-NL"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Psa 22:1</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My God, my God, waarom het U my verlaat, ver van my hulp, van die woorde van my gebrul</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endPar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Jesus is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nou</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van God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verlaat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meer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in God se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beskerming</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sonder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God: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daar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waar</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God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r>
              <a:rPr lang="en-ZA"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(Die </a:t>
            </a:r>
            <a:r>
              <a:rPr lang="en-ZA"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hel</a:t>
            </a:r>
            <a:r>
              <a:rPr lang="en-ZA"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ZA"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dáár</a:t>
            </a:r>
            <a:r>
              <a:rPr lang="en-ZA"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waar</a:t>
            </a:r>
            <a:r>
              <a:rPr lang="en-ZA"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God</a:t>
            </a:r>
          </a:p>
          <a:p>
            <a:r>
              <a:rPr lang="en-ZA"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ZA"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ZA"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ZA"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Jesus was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'n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wyle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God</a:t>
            </a:r>
          </a:p>
          <a:p>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verlaate</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sodat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nooit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weer</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van </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God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verlaate</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sou</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wees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8194" name="Picture 2" descr="C:\Users\vanzyl.j\Pictures\imagesCA0IAQ7T.jpg"/>
          <p:cNvPicPr>
            <a:picLocks noChangeAspect="1" noChangeArrowheads="1"/>
          </p:cNvPicPr>
          <p:nvPr/>
        </p:nvPicPr>
        <p:blipFill>
          <a:blip r:embed="rId2"/>
          <a:srcRect/>
          <a:stretch>
            <a:fillRect/>
          </a:stretch>
        </p:blipFill>
        <p:spPr bwMode="auto">
          <a:xfrm>
            <a:off x="4378796" y="4029364"/>
            <a:ext cx="4585692" cy="2567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107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477234" cy="523220"/>
          </a:xfrm>
          <a:prstGeom prst="rect">
            <a:avLst/>
          </a:prstGeom>
          <a:noFill/>
        </p:spPr>
        <p:txBody>
          <a:bodyPr wrap="none" rtlCol="0">
            <a:spAutoFit/>
          </a:bodyPr>
          <a:lstStyle/>
          <a:p>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WOORDE</a:t>
            </a:r>
            <a:endParaRPr lang="en-ZA" sz="2800" b="1" dirty="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620688"/>
            <a:ext cx="9144000" cy="5816977"/>
          </a:xfrm>
          <a:prstGeom prst="rect">
            <a:avLst/>
          </a:prstGeom>
          <a:noFill/>
        </p:spPr>
        <p:txBody>
          <a:bodyPr wrap="square" rtlCol="0">
            <a:spAutoFit/>
          </a:bodyPr>
          <a:lstStyle/>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Vyfde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Tydens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laate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twee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ure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en-ZA"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Duisternis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US" sz="24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19:28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Hierna</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omdat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geweet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alles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al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volbring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was—</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sodat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Skrif</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vervul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sou</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word—het Jesus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gesê</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Ek</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dors</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ZA" sz="2400" b="1" dirty="0" err="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Psa</a:t>
            </a:r>
            <a:r>
              <a:rPr lang="en-ZA"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69:21 </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En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my gal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gegee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as my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spys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my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dors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my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asyn</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laat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drink</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Om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ure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daar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te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hang,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skep</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'n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onbeskryflike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dors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Maar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nóg</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méér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hierdie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‘n </a:t>
            </a:r>
            <a:r>
              <a:rPr lang="en-ZA"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en-ZA"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dors</a:t>
            </a:r>
            <a:r>
              <a:rPr lang="en-ZA"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na</a:t>
            </a:r>
            <a:r>
              <a:rPr lang="en-ZA"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water van die </a:t>
            </a:r>
            <a:r>
              <a:rPr lang="en-ZA"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lewe</a:t>
            </a:r>
            <a:r>
              <a:rPr lang="en-ZA"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waarvan</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in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Godverlatenheid</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afgesny</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was!</a:t>
            </a:r>
          </a:p>
          <a:p>
            <a:endPar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nl-NL"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 moet ook</a:t>
            </a:r>
          </a:p>
          <a:p>
            <a:r>
              <a:rPr lang="nl-NL"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DORS na die</a:t>
            </a:r>
          </a:p>
          <a:p>
            <a:r>
              <a:rPr lang="nl-NL"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HERE Jesus.</a:t>
            </a:r>
            <a:endParaRPr lang="en-ZA" sz="36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9218" name="Picture 2" descr="C:\Users\vanzyl.j\Pictures\imagesCA2JJJNE.jpg"/>
          <p:cNvPicPr>
            <a:picLocks noChangeAspect="1" noChangeArrowheads="1"/>
          </p:cNvPicPr>
          <p:nvPr/>
        </p:nvPicPr>
        <p:blipFill>
          <a:blip r:embed="rId2"/>
          <a:srcRect/>
          <a:stretch>
            <a:fillRect/>
          </a:stretch>
        </p:blipFill>
        <p:spPr bwMode="auto">
          <a:xfrm>
            <a:off x="4230936" y="4509120"/>
            <a:ext cx="4741218" cy="20577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154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 calcmode="lin" valueType="num">
                                      <p:cBhvr>
                                        <p:cTn id="18" dur="1000" fill="hold"/>
                                        <p:tgtEl>
                                          <p:spTgt spid="5">
                                            <p:txEl>
                                              <p:pRg st="7" end="7"/>
                                            </p:txEl>
                                          </p:spTgt>
                                        </p:tgtEl>
                                        <p:attrNameLst>
                                          <p:attrName>ppt_w</p:attrName>
                                        </p:attrNameLst>
                                      </p:cBhvr>
                                      <p:tavLst>
                                        <p:tav tm="0">
                                          <p:val>
                                            <p:strVal val="#ppt_w*0.70"/>
                                          </p:val>
                                        </p:tav>
                                        <p:tav tm="100000">
                                          <p:val>
                                            <p:strVal val="#ppt_w"/>
                                          </p:val>
                                        </p:tav>
                                      </p:tavLst>
                                    </p:anim>
                                    <p:anim calcmode="lin" valueType="num">
                                      <p:cBhvr>
                                        <p:cTn id="19"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20" dur="1000"/>
                                        <p:tgtEl>
                                          <p:spTgt spid="5">
                                            <p:txEl>
                                              <p:pRg st="7" end="7"/>
                                            </p:txEl>
                                          </p:spTgt>
                                        </p:tgtEl>
                                      </p:cBhvr>
                                    </p:animEffect>
                                  </p:childTnLst>
                                </p:cTn>
                              </p:par>
                              <p:par>
                                <p:cTn id="21" presetID="55"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 calcmode="lin" valueType="num">
                                      <p:cBhvr>
                                        <p:cTn id="23" dur="1000" fill="hold"/>
                                        <p:tgtEl>
                                          <p:spTgt spid="5">
                                            <p:txEl>
                                              <p:pRg st="8" end="8"/>
                                            </p:txEl>
                                          </p:spTgt>
                                        </p:tgtEl>
                                        <p:attrNameLst>
                                          <p:attrName>ppt_w</p:attrName>
                                        </p:attrNameLst>
                                      </p:cBhvr>
                                      <p:tavLst>
                                        <p:tav tm="0">
                                          <p:val>
                                            <p:strVal val="#ppt_w*0.70"/>
                                          </p:val>
                                        </p:tav>
                                        <p:tav tm="100000">
                                          <p:val>
                                            <p:strVal val="#ppt_w"/>
                                          </p:val>
                                        </p:tav>
                                      </p:tavLst>
                                    </p:anim>
                                    <p:anim calcmode="lin" valueType="num">
                                      <p:cBhvr>
                                        <p:cTn id="24" dur="1000" fill="hold"/>
                                        <p:tgtEl>
                                          <p:spTgt spid="5">
                                            <p:txEl>
                                              <p:pRg st="8" end="8"/>
                                            </p:txEl>
                                          </p:spTgt>
                                        </p:tgtEl>
                                        <p:attrNameLst>
                                          <p:attrName>ppt_h</p:attrName>
                                        </p:attrNameLst>
                                      </p:cBhvr>
                                      <p:tavLst>
                                        <p:tav tm="0">
                                          <p:val>
                                            <p:strVal val="#ppt_h"/>
                                          </p:val>
                                        </p:tav>
                                        <p:tav tm="100000">
                                          <p:val>
                                            <p:strVal val="#ppt_h"/>
                                          </p:val>
                                        </p:tav>
                                      </p:tavLst>
                                    </p:anim>
                                    <p:animEffect transition="in" filter="fade">
                                      <p:cBhvr>
                                        <p:cTn id="25" dur="1000"/>
                                        <p:tgtEl>
                                          <p:spTgt spid="5">
                                            <p:txEl>
                                              <p:pRg st="8" end="8"/>
                                            </p:txEl>
                                          </p:spTgt>
                                        </p:tgtEl>
                                      </p:cBhvr>
                                    </p:animEffect>
                                  </p:childTnLst>
                                </p:cTn>
                              </p:par>
                              <p:par>
                                <p:cTn id="26" presetID="55" presetClass="entr" presetSubtype="0" fill="hold" nodeType="with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 calcmode="lin" valueType="num">
                                      <p:cBhvr>
                                        <p:cTn id="28" dur="1000" fill="hold"/>
                                        <p:tgtEl>
                                          <p:spTgt spid="5">
                                            <p:txEl>
                                              <p:pRg st="9" end="9"/>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9" end="9"/>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477234" cy="523220"/>
          </a:xfrm>
          <a:prstGeom prst="rect">
            <a:avLst/>
          </a:prstGeom>
          <a:noFill/>
        </p:spPr>
        <p:txBody>
          <a:bodyPr wrap="none" rtlCol="0">
            <a:spAutoFit/>
          </a:bodyPr>
          <a:lstStyle/>
          <a:p>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WOORDE</a:t>
            </a:r>
            <a:endParaRPr lang="en-ZA" sz="2800" b="1" dirty="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620688"/>
            <a:ext cx="9144000" cy="2308324"/>
          </a:xfrm>
          <a:prstGeom prst="rect">
            <a:avLst/>
          </a:prstGeom>
          <a:noFill/>
        </p:spPr>
        <p:txBody>
          <a:bodyPr wrap="square" rtlCol="0">
            <a:spAutoFit/>
          </a:bodyPr>
          <a:lstStyle/>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Vyfde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Tydens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laate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twee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ure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en-ZA"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Duisternis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US" sz="24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nl-NL"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Opn </a:t>
            </a:r>
            <a:r>
              <a:rPr lang="nl-NL"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22:17  </a:t>
            </a:r>
            <a:r>
              <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En die Gees en die bruid sê: Kom! En laat hom wat hoor, sê: Kom! En laat hom wat dors het, kom; en laat hom wat wil, die water van die lewe neem, verniet. </a:t>
            </a:r>
            <a:endPar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9219" name="Picture 3"/>
          <p:cNvPicPr>
            <a:picLocks noChangeAspect="1" noChangeArrowheads="1"/>
          </p:cNvPicPr>
          <p:nvPr/>
        </p:nvPicPr>
        <p:blipFill>
          <a:blip r:embed="rId2"/>
          <a:srcRect/>
          <a:stretch>
            <a:fillRect/>
          </a:stretch>
        </p:blipFill>
        <p:spPr bwMode="auto">
          <a:xfrm>
            <a:off x="5436096" y="3284984"/>
            <a:ext cx="3367262" cy="2244841"/>
          </a:xfrm>
          <a:prstGeom prst="rect">
            <a:avLst/>
          </a:prstGeom>
          <a:ln>
            <a:noFill/>
          </a:ln>
          <a:effectLst>
            <a:outerShdw blurRad="292100" dist="139700" dir="2700000" algn="tl" rotWithShape="0">
              <a:srgbClr val="333333">
                <a:alpha val="65000"/>
              </a:srgbClr>
            </a:outerShdw>
          </a:effectLst>
        </p:spPr>
      </p:pic>
      <p:pic>
        <p:nvPicPr>
          <p:cNvPr id="9220" name="Picture 4" descr="C:\Users\vanzyl.j\Pictures\sewe kruis woorde5dee.png"/>
          <p:cNvPicPr>
            <a:picLocks noChangeAspect="1" noChangeArrowheads="1"/>
          </p:cNvPicPr>
          <p:nvPr/>
        </p:nvPicPr>
        <p:blipFill>
          <a:blip r:embed="rId3"/>
          <a:srcRect/>
          <a:stretch>
            <a:fillRect/>
          </a:stretch>
        </p:blipFill>
        <p:spPr bwMode="auto">
          <a:xfrm>
            <a:off x="323528" y="3356992"/>
            <a:ext cx="4229913" cy="3168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24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2000"/>
                                        <p:tgtEl>
                                          <p:spTgt spid="9219"/>
                                        </p:tgtEl>
                                      </p:cBhvr>
                                    </p:animEffect>
                                  </p:childTnLst>
                                </p:cTn>
                              </p:par>
                              <p:par>
                                <p:cTn id="8" presetID="10" presetClass="entr" presetSubtype="0"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fade">
                                      <p:cBhvr>
                                        <p:cTn id="10"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477234" cy="523220"/>
          </a:xfrm>
          <a:prstGeom prst="rect">
            <a:avLst/>
          </a:prstGeom>
          <a:noFill/>
        </p:spPr>
        <p:txBody>
          <a:bodyPr wrap="none" rtlCol="0">
            <a:spAutoFit/>
          </a:bodyPr>
          <a:lstStyle/>
          <a:p>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WOORDE</a:t>
            </a:r>
            <a:endParaRPr lang="en-ZA" sz="2800" b="1" dirty="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620688"/>
            <a:ext cx="9144000" cy="7386638"/>
          </a:xfrm>
          <a:prstGeom prst="rect">
            <a:avLst/>
          </a:prstGeom>
          <a:noFill/>
        </p:spPr>
        <p:txBody>
          <a:bodyPr wrap="square" rtlCol="0">
            <a:spAutoFit/>
          </a:bodyPr>
          <a:lstStyle/>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Sesde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Tydens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laate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twee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ure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en-ZA"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Duisternis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US" sz="24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19:30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En toe Jesus die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asyn</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geneem</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volbring</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En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hoof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gebuig</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en die gees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gegee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ZA"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a:t>
            </a:r>
            <a:r>
              <a:rPr lang="en-ZA"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53:10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Maar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het die HERE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behaag</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om</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te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verbrysel</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krank</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gemaak</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as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siel</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‘n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skuldoffer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aangebied</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sal</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‘n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nakroos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sien</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sal</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dae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verleng</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en die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welbehae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van die HERE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sal</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deur</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hand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voorspoedig</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wees</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ZA"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Die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sesde</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kruiswoord</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is die </a:t>
            </a:r>
            <a:r>
              <a:rPr lang="en-US" sz="2400" b="1" dirty="0" err="1">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oorwinnings</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woord</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ZA"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'n </a:t>
            </a:r>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Uitroep</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Triomf</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Oorlogs</a:t>
            </a:r>
            <a:r>
              <a:rPr lang="en-ZA" sz="2400"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kreed</a:t>
            </a:r>
            <a:r>
              <a:rPr lang="en-ZA" sz="2400"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ZA" sz="2400"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opdrag</a:t>
            </a:r>
            <a:r>
              <a:rPr lang="en-ZA" sz="2400"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is </a:t>
            </a:r>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suksesvol</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afgehandel</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Die </a:t>
            </a:r>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beloftes</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van die </a:t>
            </a:r>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Profete</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is </a:t>
            </a:r>
            <a:r>
              <a:rPr lang="en-ZA" sz="2400"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bewaarheid</a:t>
            </a:r>
            <a:r>
              <a:rPr lang="en-ZA" sz="2400"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was ten </a:t>
            </a:r>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volle</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gehoorsaam</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Vader!</a:t>
            </a:r>
          </a:p>
          <a:p>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Die </a:t>
            </a:r>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Mens</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met </a:t>
            </a:r>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God </a:t>
            </a:r>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versoen</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God se </a:t>
            </a:r>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Verlossing</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ZA" sz="2400"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volbring</a:t>
            </a:r>
            <a:r>
              <a:rPr lang="en-ZA"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0242" name="Picture 2" descr="C:\Users\vanzyl.j\Pictures\imagesCAXGZD61.jpg"/>
          <p:cNvPicPr>
            <a:picLocks noChangeAspect="1" noChangeArrowheads="1"/>
          </p:cNvPicPr>
          <p:nvPr/>
        </p:nvPicPr>
        <p:blipFill>
          <a:blip r:embed="rId2"/>
          <a:srcRect/>
          <a:stretch>
            <a:fillRect/>
          </a:stretch>
        </p:blipFill>
        <p:spPr bwMode="auto">
          <a:xfrm>
            <a:off x="6178148" y="4509120"/>
            <a:ext cx="2813427" cy="18722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773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8" end="8"/>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9" end="9"/>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11" end="1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477234" cy="523220"/>
          </a:xfrm>
          <a:prstGeom prst="rect">
            <a:avLst/>
          </a:prstGeom>
          <a:noFill/>
        </p:spPr>
        <p:txBody>
          <a:bodyPr wrap="none" rtlCol="0">
            <a:spAutoFit/>
          </a:bodyPr>
          <a:lstStyle/>
          <a:p>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WOORDE</a:t>
            </a:r>
            <a:endParaRPr lang="en-ZA" sz="2800" b="1" dirty="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620688"/>
            <a:ext cx="9144000" cy="5139869"/>
          </a:xfrm>
          <a:prstGeom prst="rect">
            <a:avLst/>
          </a:prstGeom>
          <a:noFill/>
        </p:spPr>
        <p:txBody>
          <a:bodyPr wrap="square" rtlCol="0">
            <a:spAutoFit/>
          </a:bodyPr>
          <a:lstStyle/>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Sesde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Tydens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laate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twee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ure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en-ZA"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Duisternis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US" sz="24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Tetelestai</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is ’n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rekenkundige</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term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op ’n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rekening</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aangebring</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word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om</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te</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toon</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dat</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rekening</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volledig</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vereffen</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is.</a:t>
            </a:r>
            <a:endPar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ZA" sz="2400" dirty="0" smtClean="0"/>
          </a:p>
          <a:p>
            <a:r>
              <a:rPr lang="vi-VN" sz="4000" dirty="0">
                <a:solidFill>
                  <a:srgbClr val="0000FF"/>
                </a:solidFill>
                <a:latin typeface="TITUS Cyberbit Basic" pitchFamily="18" charset="0"/>
                <a:ea typeface="TITUS Cyberbit Basic" pitchFamily="18" charset="0"/>
                <a:cs typeface="TITUS Cyberbit Basic" pitchFamily="18" charset="0"/>
              </a:rPr>
              <a:t>τελέω</a:t>
            </a:r>
          </a:p>
          <a:p>
            <a:r>
              <a:rPr lang="en-ZA" sz="2400" dirty="0" err="1">
                <a:solidFill>
                  <a:srgbClr val="0066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teleo</a:t>
            </a:r>
            <a:r>
              <a:rPr lang="en-ZA" sz="2400" dirty="0">
                <a:solidFill>
                  <a:srgbClr val="0066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ZA" sz="2400" dirty="0" err="1">
                <a:solidFill>
                  <a:srgbClr val="0066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tel</a:t>
            </a:r>
            <a:r>
              <a:rPr lang="en-ZA" sz="2400" dirty="0">
                <a:solidFill>
                  <a:srgbClr val="0066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-eh'-o</a:t>
            </a:r>
          </a:p>
          <a:p>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From G5056; </a:t>
            </a:r>
            <a:r>
              <a:rPr lang="en-ZA" sz="2400" i="1" dirty="0">
                <a:effectLst>
                  <a:outerShdw blurRad="38100" dist="38100" dir="2700000" algn="tl">
                    <a:srgbClr val="000000">
                      <a:alpha val="43137"/>
                    </a:srgbClr>
                  </a:outerShdw>
                </a:effectLst>
                <a:latin typeface="Tahoma" pitchFamily="34" charset="0"/>
                <a:ea typeface="Tahoma" pitchFamily="34" charset="0"/>
                <a:cs typeface="Tahoma" pitchFamily="34" charset="0"/>
              </a:rPr>
              <a:t>to end, that is</a:t>
            </a:r>
            <a:r>
              <a:rPr lang="en-ZA" sz="24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ZA" sz="24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complete</a:t>
            </a:r>
            <a:r>
              <a:rPr lang="en-ZA" sz="2400" i="1" dirty="0">
                <a:effectLst>
                  <a:outerShdw blurRad="38100" dist="38100" dir="2700000" algn="tl">
                    <a:srgbClr val="000000">
                      <a:alpha val="43137"/>
                    </a:srgbClr>
                  </a:outerShdw>
                </a:effectLst>
                <a:latin typeface="Tahoma" pitchFamily="34" charset="0"/>
                <a:ea typeface="Tahoma" pitchFamily="34" charset="0"/>
                <a:cs typeface="Tahoma" pitchFamily="34" charset="0"/>
              </a:rPr>
              <a:t>, execute, conclude</a:t>
            </a:r>
            <a:r>
              <a:rPr lang="en-ZA" sz="24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ZA" sz="24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discharge </a:t>
            </a:r>
            <a:r>
              <a:rPr lang="en-ZA" sz="2400" i="1" dirty="0">
                <a:effectLst>
                  <a:outerShdw blurRad="38100" dist="38100" dir="2700000" algn="tl">
                    <a:srgbClr val="000000">
                      <a:alpha val="43137"/>
                    </a:srgbClr>
                  </a:outerShdw>
                </a:effectLst>
                <a:latin typeface="Tahoma" pitchFamily="34" charset="0"/>
                <a:ea typeface="Tahoma" pitchFamily="34" charset="0"/>
                <a:cs typeface="Tahoma" pitchFamily="34" charset="0"/>
              </a:rPr>
              <a:t>(a debt): - accomplish</a:t>
            </a:r>
            <a:r>
              <a:rPr lang="en-ZA" sz="24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ZA" sz="24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make </a:t>
            </a:r>
            <a:r>
              <a:rPr lang="en-ZA" sz="2400" i="1" dirty="0">
                <a:effectLst>
                  <a:outerShdw blurRad="38100" dist="38100" dir="2700000" algn="tl">
                    <a:srgbClr val="000000">
                      <a:alpha val="43137"/>
                    </a:srgbClr>
                  </a:outerShdw>
                </a:effectLst>
                <a:latin typeface="Tahoma" pitchFamily="34" charset="0"/>
                <a:ea typeface="Tahoma" pitchFamily="34" charset="0"/>
                <a:cs typeface="Tahoma" pitchFamily="34" charset="0"/>
              </a:rPr>
              <a:t>an end, expire, fill up</a:t>
            </a:r>
            <a:r>
              <a:rPr lang="en-ZA" sz="24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ZA" sz="24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finish, go </a:t>
            </a:r>
            <a:r>
              <a:rPr lang="en-ZA" sz="2400" i="1" dirty="0">
                <a:effectLst>
                  <a:outerShdw blurRad="38100" dist="38100" dir="2700000" algn="tl">
                    <a:srgbClr val="000000">
                      <a:alpha val="43137"/>
                    </a:srgbClr>
                  </a:outerShdw>
                </a:effectLst>
                <a:latin typeface="Tahoma" pitchFamily="34" charset="0"/>
                <a:ea typeface="Tahoma" pitchFamily="34" charset="0"/>
                <a:cs typeface="Tahoma" pitchFamily="34" charset="0"/>
              </a:rPr>
              <a:t>over, pay, perform.</a:t>
            </a:r>
          </a:p>
        </p:txBody>
      </p:sp>
      <p:pic>
        <p:nvPicPr>
          <p:cNvPr id="11266" name="Picture 2" descr="C:\Users\vanzyl.j\Pictures\imagesCAXGZD61.jpg"/>
          <p:cNvPicPr>
            <a:picLocks noChangeAspect="1" noChangeArrowheads="1"/>
          </p:cNvPicPr>
          <p:nvPr/>
        </p:nvPicPr>
        <p:blipFill>
          <a:blip r:embed="rId2"/>
          <a:srcRect/>
          <a:stretch>
            <a:fillRect/>
          </a:stretch>
        </p:blipFill>
        <p:spPr bwMode="auto">
          <a:xfrm>
            <a:off x="5652120" y="4725144"/>
            <a:ext cx="2380593" cy="1584176"/>
          </a:xfrm>
          <a:prstGeom prst="rect">
            <a:avLst/>
          </a:prstGeom>
          <a:ln>
            <a:noFill/>
          </a:ln>
          <a:effectLst>
            <a:outerShdw blurRad="292100" dist="139700" dir="2700000" algn="tl" rotWithShape="0">
              <a:srgbClr val="333333">
                <a:alpha val="65000"/>
              </a:srgbClr>
            </a:outerShdw>
          </a:effectLst>
        </p:spPr>
      </p:pic>
      <p:pic>
        <p:nvPicPr>
          <p:cNvPr id="11267" name="Picture 3" descr="C:\Users\vanzyl.j\Pictures\imagesCANZ8LOX.jpg"/>
          <p:cNvPicPr>
            <a:picLocks noChangeAspect="1" noChangeArrowheads="1"/>
          </p:cNvPicPr>
          <p:nvPr/>
        </p:nvPicPr>
        <p:blipFill>
          <a:blip r:embed="rId3">
            <a:clrChange>
              <a:clrFrom>
                <a:srgbClr val="FEFFFF"/>
              </a:clrFrom>
              <a:clrTo>
                <a:srgbClr val="FEFFFF">
                  <a:alpha val="0"/>
                </a:srgbClr>
              </a:clrTo>
            </a:clrChange>
          </a:blip>
          <a:srcRect/>
          <a:stretch>
            <a:fillRect/>
          </a:stretch>
        </p:blipFill>
        <p:spPr bwMode="auto">
          <a:xfrm>
            <a:off x="4572000" y="2564904"/>
            <a:ext cx="4320480" cy="19345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294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7"/>
                                        </p:tgtEl>
                                        <p:attrNameLst>
                                          <p:attrName>style.visibility</p:attrName>
                                        </p:attrNameLst>
                                      </p:cBhvr>
                                      <p:to>
                                        <p:strVal val="visible"/>
                                      </p:to>
                                    </p:set>
                                    <p:animEffect transition="in" filter="fade">
                                      <p:cBhvr>
                                        <p:cTn id="9" dur="2000"/>
                                        <p:tgtEl>
                                          <p:spTgt spid="11267"/>
                                        </p:tgtEl>
                                      </p:cBhvr>
                                    </p:animEffect>
                                  </p:childTnLst>
                                </p:cTn>
                              </p:par>
                              <p:par>
                                <p:cTn id="10" presetID="10"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3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477234" cy="523220"/>
          </a:xfrm>
          <a:prstGeom prst="rect">
            <a:avLst/>
          </a:prstGeom>
          <a:noFill/>
        </p:spPr>
        <p:txBody>
          <a:bodyPr wrap="none" rtlCol="0">
            <a:spAutoFit/>
          </a:bodyPr>
          <a:lstStyle/>
          <a:p>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WOORDE</a:t>
            </a:r>
            <a:endParaRPr lang="en-ZA" sz="2800" b="1" dirty="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620688"/>
            <a:ext cx="9144000" cy="461665"/>
          </a:xfrm>
          <a:prstGeom prst="rect">
            <a:avLst/>
          </a:prstGeom>
          <a:noFill/>
        </p:spPr>
        <p:txBody>
          <a:bodyPr wrap="square" rtlCol="0">
            <a:spAutoFit/>
          </a:bodyPr>
          <a:lstStyle/>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Sesde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Tydens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laate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twee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ure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en-ZA"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Duisternis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i="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1266" name="Picture 2" descr="C:\Users\vanzyl.j\Pictures\imagesCAXGZD61.jpg"/>
          <p:cNvPicPr>
            <a:picLocks noChangeAspect="1" noChangeArrowheads="1"/>
          </p:cNvPicPr>
          <p:nvPr/>
        </p:nvPicPr>
        <p:blipFill>
          <a:blip r:embed="rId2"/>
          <a:srcRect/>
          <a:stretch>
            <a:fillRect/>
          </a:stretch>
        </p:blipFill>
        <p:spPr bwMode="auto">
          <a:xfrm>
            <a:off x="5652120" y="4725144"/>
            <a:ext cx="2380593" cy="1584176"/>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1259632" y="1484784"/>
            <a:ext cx="5136721" cy="34358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81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3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477234" cy="523220"/>
          </a:xfrm>
          <a:prstGeom prst="rect">
            <a:avLst/>
          </a:prstGeom>
          <a:noFill/>
        </p:spPr>
        <p:txBody>
          <a:bodyPr wrap="none" rtlCol="0">
            <a:spAutoFit/>
          </a:bodyPr>
          <a:lstStyle/>
          <a:p>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WOORDE</a:t>
            </a:r>
            <a:endParaRPr lang="en-ZA" sz="2800" b="1" dirty="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620688"/>
            <a:ext cx="9144000" cy="6186309"/>
          </a:xfrm>
          <a:prstGeom prst="rect">
            <a:avLst/>
          </a:prstGeom>
          <a:noFill/>
        </p:spPr>
        <p:txBody>
          <a:bodyPr wrap="square" rtlCol="0">
            <a:spAutoFit/>
          </a:bodyPr>
          <a:lstStyle/>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Sewende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Tydens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laate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twee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ure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t>
            </a:r>
            <a:r>
              <a:rPr lang="en-ZA"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Duisternis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US" sz="24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Luk</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23:46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En Jesus het met ‘n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groot</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stem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uitgeroep</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gesê</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Vader, in u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hande</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gee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Ek</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my gees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oor</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En </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toe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gesê</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blaas</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laaste</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asem</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uit</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nl-NL"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Psa </a:t>
            </a:r>
            <a:r>
              <a:rPr lang="nl-NL"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31:5 </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 </a:t>
            </a:r>
            <a:r>
              <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u hand gee ek my gees oor; U het my verlos, HERE, God van trou</a:t>
            </a:r>
            <a:r>
              <a:rPr lang="nl-NL"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endParaRPr lang="nl-NL"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Die finale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woorde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voordat</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Jesus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sterf</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ZA"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woorde</a:t>
            </a:r>
            <a:r>
              <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ZA" sz="2400" b="1" dirty="0" err="1">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oorgawe</a:t>
            </a:r>
            <a:r>
              <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3600" b="1" dirty="0" err="1">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ZA" sz="36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3600" b="1" dirty="0" err="1">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kan</a:t>
            </a:r>
            <a:r>
              <a:rPr lang="en-ZA" sz="36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3600" b="1" dirty="0" err="1">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ook</a:t>
            </a:r>
            <a:r>
              <a:rPr lang="en-ZA" sz="36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met</a:t>
            </a:r>
          </a:p>
          <a:p>
            <a:r>
              <a:rPr lang="en-ZA" sz="36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sekerheid</a:t>
            </a:r>
            <a:r>
              <a:rPr lang="en-ZA"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3600" b="1" dirty="0" err="1">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onsself</a:t>
            </a:r>
            <a:endParaRPr lang="en-ZA" sz="36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3600" b="1" dirty="0" err="1">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oorgee</a:t>
            </a:r>
            <a:r>
              <a:rPr lang="en-ZA" sz="36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3600" b="1" dirty="0" err="1">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ZA" sz="36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ZA"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Vader</a:t>
            </a:r>
          </a:p>
          <a:p>
            <a:r>
              <a:rPr lang="en-ZA"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want Jesus het </a:t>
            </a:r>
            <a:r>
              <a:rPr lang="en-ZA" sz="36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daardie</a:t>
            </a:r>
            <a:endParaRPr lang="en-ZA"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ZA"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pad </a:t>
            </a:r>
            <a:r>
              <a:rPr lang="en-ZA" sz="3600" b="1" dirty="0" err="1">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ZA" sz="36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3600" b="1" dirty="0" err="1">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ZA" sz="36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3600" b="1" dirty="0" err="1">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gereed</a:t>
            </a:r>
            <a:r>
              <a:rPr lang="en-ZA" sz="36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3600" b="1" dirty="0" err="1">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gemaak</a:t>
            </a:r>
            <a:r>
              <a:rPr lang="en-ZA" sz="36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36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2290" name="Picture 2" descr="C:\Users\vanzyl.j\Pictures\sewe kruis woorde7de.png"/>
          <p:cNvPicPr>
            <a:picLocks noChangeAspect="1" noChangeArrowheads="1"/>
          </p:cNvPicPr>
          <p:nvPr/>
        </p:nvPicPr>
        <p:blipFill>
          <a:blip r:embed="rId2"/>
          <a:srcRect/>
          <a:stretch>
            <a:fillRect/>
          </a:stretch>
        </p:blipFill>
        <p:spPr bwMode="auto">
          <a:xfrm>
            <a:off x="5652120" y="3717032"/>
            <a:ext cx="3316822" cy="24844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714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 calcmode="lin" valueType="num">
                                      <p:cBhvr>
                                        <p:cTn id="16"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17"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18" dur="1000"/>
                                        <p:tgtEl>
                                          <p:spTgt spid="5">
                                            <p:txEl>
                                              <p:pRg st="6" end="6"/>
                                            </p:txEl>
                                          </p:spTgt>
                                        </p:tgtEl>
                                      </p:cBhvr>
                                    </p:animEffect>
                                  </p:childTnLst>
                                </p:cTn>
                              </p:par>
                              <p:par>
                                <p:cTn id="19" presetID="55"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 calcmode="lin" valueType="num">
                                      <p:cBhvr>
                                        <p:cTn id="21" dur="1000" fill="hold"/>
                                        <p:tgtEl>
                                          <p:spTgt spid="5">
                                            <p:txEl>
                                              <p:pRg st="7" end="7"/>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7" end="7"/>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anim calcmode="lin" valueType="num">
                                      <p:cBhvr>
                                        <p:cTn id="26" dur="1000" fill="hold"/>
                                        <p:tgtEl>
                                          <p:spTgt spid="5">
                                            <p:txEl>
                                              <p:pRg st="8" end="8"/>
                                            </p:txEl>
                                          </p:spTgt>
                                        </p:tgtEl>
                                        <p:attrNameLst>
                                          <p:attrName>ppt_w</p:attrName>
                                        </p:attrNameLst>
                                      </p:cBhvr>
                                      <p:tavLst>
                                        <p:tav tm="0">
                                          <p:val>
                                            <p:strVal val="#ppt_w*0.70"/>
                                          </p:val>
                                        </p:tav>
                                        <p:tav tm="100000">
                                          <p:val>
                                            <p:strVal val="#ppt_w"/>
                                          </p:val>
                                        </p:tav>
                                      </p:tavLst>
                                    </p:anim>
                                    <p:anim calcmode="lin" valueType="num">
                                      <p:cBhvr>
                                        <p:cTn id="27" dur="1000" fill="hold"/>
                                        <p:tgtEl>
                                          <p:spTgt spid="5">
                                            <p:txEl>
                                              <p:pRg st="8" end="8"/>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8" end="8"/>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p:cTn id="31" dur="1000" fill="hold"/>
                                        <p:tgtEl>
                                          <p:spTgt spid="5">
                                            <p:txEl>
                                              <p:pRg st="9" end="9"/>
                                            </p:txEl>
                                          </p:spTgt>
                                        </p:tgtEl>
                                        <p:attrNameLst>
                                          <p:attrName>ppt_w</p:attrName>
                                        </p:attrNameLst>
                                      </p:cBhvr>
                                      <p:tavLst>
                                        <p:tav tm="0">
                                          <p:val>
                                            <p:strVal val="#ppt_w*0.70"/>
                                          </p:val>
                                        </p:tav>
                                        <p:tav tm="100000">
                                          <p:val>
                                            <p:strVal val="#ppt_w"/>
                                          </p:val>
                                        </p:tav>
                                      </p:tavLst>
                                    </p:anim>
                                    <p:anim calcmode="lin" valueType="num">
                                      <p:cBhvr>
                                        <p:cTn id="32" dur="1000" fill="hold"/>
                                        <p:tgtEl>
                                          <p:spTgt spid="5">
                                            <p:txEl>
                                              <p:pRg st="9" end="9"/>
                                            </p:txEl>
                                          </p:spTgt>
                                        </p:tgtEl>
                                        <p:attrNameLst>
                                          <p:attrName>ppt_h</p:attrName>
                                        </p:attrNameLst>
                                      </p:cBhvr>
                                      <p:tavLst>
                                        <p:tav tm="0">
                                          <p:val>
                                            <p:strVal val="#ppt_h"/>
                                          </p:val>
                                        </p:tav>
                                        <p:tav tm="100000">
                                          <p:val>
                                            <p:strVal val="#ppt_h"/>
                                          </p:val>
                                        </p:tav>
                                      </p:tavLst>
                                    </p:anim>
                                    <p:animEffect transition="in" filter="fade">
                                      <p:cBhvr>
                                        <p:cTn id="33" dur="1000"/>
                                        <p:tgtEl>
                                          <p:spTgt spid="5">
                                            <p:txEl>
                                              <p:pRg st="9" end="9"/>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 calcmode="lin" valueType="num">
                                      <p:cBhvr>
                                        <p:cTn id="36" dur="1000" fill="hold"/>
                                        <p:tgtEl>
                                          <p:spTgt spid="5">
                                            <p:txEl>
                                              <p:pRg st="10" end="10"/>
                                            </p:txEl>
                                          </p:spTgt>
                                        </p:tgtEl>
                                        <p:attrNameLst>
                                          <p:attrName>ppt_w</p:attrName>
                                        </p:attrNameLst>
                                      </p:cBhvr>
                                      <p:tavLst>
                                        <p:tav tm="0">
                                          <p:val>
                                            <p:strVal val="#ppt_w*0.70"/>
                                          </p:val>
                                        </p:tav>
                                        <p:tav tm="100000">
                                          <p:val>
                                            <p:strVal val="#ppt_w"/>
                                          </p:val>
                                        </p:tav>
                                      </p:tavLst>
                                    </p:anim>
                                    <p:anim calcmode="lin" valueType="num">
                                      <p:cBhvr>
                                        <p:cTn id="37" dur="1000" fill="hold"/>
                                        <p:tgtEl>
                                          <p:spTgt spid="5">
                                            <p:txEl>
                                              <p:pRg st="10" end="10"/>
                                            </p:txEl>
                                          </p:spTgt>
                                        </p:tgtEl>
                                        <p:attrNameLst>
                                          <p:attrName>ppt_h</p:attrName>
                                        </p:attrNameLst>
                                      </p:cBhvr>
                                      <p:tavLst>
                                        <p:tav tm="0">
                                          <p:val>
                                            <p:strVal val="#ppt_h"/>
                                          </p:val>
                                        </p:tav>
                                        <p:tav tm="100000">
                                          <p:val>
                                            <p:strVal val="#ppt_h"/>
                                          </p:val>
                                        </p:tav>
                                      </p:tavLst>
                                    </p:anim>
                                    <p:animEffect transition="in" filter="fade">
                                      <p:cBhvr>
                                        <p:cTn id="38"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0688"/>
            <a:ext cx="9144000" cy="4893647"/>
          </a:xfrm>
          <a:prstGeom prst="rect">
            <a:avLst/>
          </a:prstGeom>
          <a:noFill/>
        </p:spPr>
        <p:txBody>
          <a:bodyPr wrap="square" rtlCol="0">
            <a:spAutoFit/>
          </a:bodyPr>
          <a:lstStyle/>
          <a:p>
            <a:pPr marL="457200" indent="-457200">
              <a:buAutoNum type="arabicPeriod"/>
            </a:pP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tuin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Getsemane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bloed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gesweet</a:t>
            </a: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457200" indent="-457200">
              <a:buAutoNum type="arabicPeriod"/>
            </a:pP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2.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soldate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op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hoof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geplaas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kroon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dorings</a:t>
            </a: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3.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gegésel</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4.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gekneus</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5.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hande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deurboor</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6.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voete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deurboor</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7.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hart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deurboor</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2050" name="Picture 2" descr="C:\Users\vanzyl.j\Pictures\imagesCAG8TKJY.jpg"/>
          <p:cNvPicPr>
            <a:picLocks noChangeAspect="1" noChangeArrowheads="1"/>
          </p:cNvPicPr>
          <p:nvPr/>
        </p:nvPicPr>
        <p:blipFill>
          <a:blip r:embed="rId2"/>
          <a:srcRect/>
          <a:stretch>
            <a:fillRect/>
          </a:stretch>
        </p:blipFill>
        <p:spPr bwMode="auto">
          <a:xfrm>
            <a:off x="4499992" y="3068960"/>
            <a:ext cx="4452692" cy="295232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477234" cy="523220"/>
          </a:xfrm>
          <a:prstGeom prst="rect">
            <a:avLst/>
          </a:prstGeom>
          <a:noFill/>
        </p:spPr>
        <p:txBody>
          <a:bodyPr wrap="none" rtlCol="0">
            <a:spAutoFit/>
          </a:bodyPr>
          <a:lstStyle/>
          <a:p>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7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KRUIS</a:t>
            </a:r>
            <a:r>
              <a:rPr lang="en-US" sz="2800" b="1" dirty="0"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err="1" smtClean="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WOORDE</a:t>
            </a:r>
            <a:endParaRPr lang="en-ZA" sz="2800" b="1" dirty="0">
              <a:solidFill>
                <a:srgbClr val="8E69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620688"/>
            <a:ext cx="9144000" cy="6063198"/>
          </a:xfrm>
          <a:prstGeom prst="rect">
            <a:avLst/>
          </a:prstGeom>
          <a:noFill/>
        </p:spPr>
        <p:txBody>
          <a:bodyPr wrap="square" rtlCol="0">
            <a:spAutoFit/>
          </a:bodyPr>
          <a:lstStyle/>
          <a:p>
            <a:r>
              <a:rPr lang="en-US" sz="2400" b="1" dirty="0" err="1">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Eerste</a:t>
            </a:r>
            <a:r>
              <a:rPr lang="en-US" sz="24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Luk</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23:34  </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Vader</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vergeef</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want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weet</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wat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doen</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2400"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Vergifnis</a:t>
            </a:r>
            <a:endParaRPr lang="en-US" sz="24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14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Tweede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Luk</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23:43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Voorwaar</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Ek</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vandag</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sal</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jy</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saam</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met My in die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Paradys</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wees. </a:t>
            </a:r>
            <a:r>
              <a:rPr lang="en-ZA" sz="24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Geloofsekerheid</a:t>
            </a:r>
            <a:r>
              <a:rPr lang="en-ZA" sz="24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ZA" sz="24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Gered</a:t>
            </a:r>
            <a:endParaRPr lang="en-ZA" sz="24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ZA" sz="14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Derde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19:26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Vrou</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dáár</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u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seun</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Dáár</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moeder</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Troos</a:t>
            </a:r>
            <a:r>
              <a:rPr lang="en-ZA" sz="24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b="1" dirty="0" err="1">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en</a:t>
            </a:r>
            <a:r>
              <a:rPr lang="en-ZA" sz="24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versorging</a:t>
            </a:r>
            <a:endParaRPr lang="en-ZA" sz="24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ZA" sz="14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nl-NL"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Vierde: </a:t>
            </a:r>
            <a:r>
              <a:rPr lang="nl-NL"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Mat 27:46 </a:t>
            </a:r>
            <a:r>
              <a:rPr lang="nl-NL"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Eli</a:t>
            </a:r>
            <a:r>
              <a:rPr lang="nl-NL"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Eli, lama sabagtáni? Dit is: My God, my God, waarom het U My verlaat? </a:t>
            </a:r>
            <a:r>
              <a:rPr lang="nl-NL" sz="24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Verlate sonder Jesus</a:t>
            </a:r>
          </a:p>
          <a:p>
            <a:endParaRPr lang="nl-NL" sz="14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Vyfde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 19:28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Ek</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het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dors</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nl-NL" sz="24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DORS </a:t>
            </a:r>
            <a:r>
              <a:rPr lang="nl-NL" sz="24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na </a:t>
            </a:r>
            <a:r>
              <a:rPr lang="nl-NL" sz="24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a:t>
            </a:r>
          </a:p>
          <a:p>
            <a:endParaRPr lang="nl-NL" sz="20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Sesde</a:t>
            </a:r>
            <a:r>
              <a:rPr lang="en-US" sz="24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19:30 </a:t>
            </a:r>
            <a:r>
              <a:rPr lang="en-US" sz="2400" b="1" dirty="0" err="1"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is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volbring</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Oorwinning</a:t>
            </a:r>
            <a:endParaRPr lang="en-US" sz="24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Sewende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Luk</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23:46  </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Vader</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 u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hande</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gee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Ek</a:t>
            </a:r>
            <a:r>
              <a:rPr lang="en-US" sz="2400" b="1" dirty="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my gees </a:t>
            </a:r>
            <a:r>
              <a:rPr lang="en-US" sz="2400" b="1" dirty="0" err="1">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oor</a:t>
            </a:r>
            <a:r>
              <a:rPr lang="en-US" sz="24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ZA" sz="24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Oorgawe</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17570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0688"/>
            <a:ext cx="9144000" cy="6001643"/>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1.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Tuin</a:t>
            </a:r>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Getsemane</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moes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Getsemane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worstel</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met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eie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wil</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Luk</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22:42</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gesê</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Vader, as U tog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hierdie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beker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My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wil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wegneem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Laat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nogtans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my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wil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u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wil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geskied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43</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engel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uit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hemel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Hom</a:t>
            </a: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verskyn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versterk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44</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toe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sware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stryd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a:t>
            </a:r>
          </a:p>
          <a:p>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met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groter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inspanning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gebid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sweet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geword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soos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bloeddruppels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op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grond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val.</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2" name="Picture 2" descr="C:\Users\vanzyl.j\Pictures\WONDE 1.png"/>
          <p:cNvPicPr>
            <a:picLocks noChangeAspect="1" noChangeArrowheads="1"/>
          </p:cNvPicPr>
          <p:nvPr/>
        </p:nvPicPr>
        <p:blipFill>
          <a:blip r:embed="rId2"/>
          <a:srcRect/>
          <a:stretch>
            <a:fillRect/>
          </a:stretch>
        </p:blipFill>
        <p:spPr bwMode="auto">
          <a:xfrm>
            <a:off x="5980906" y="2636912"/>
            <a:ext cx="2983582" cy="393578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xEl>
                                              <p:pRg st="11" end="1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12" end="1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0688"/>
            <a:ext cx="9144000" cy="3785652"/>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1.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Tuin</a:t>
            </a:r>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Getsemane</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Getsemane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het Jesus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wilskrag</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teruggewen</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Sonder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hierdie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kennis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oorwin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 met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hierdie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kennis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wilskrag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Christus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Getsemane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Jesus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beheer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oorgegee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God die Vader.</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Adam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verloor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in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Tuin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Eden/</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Sondeval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Jesus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teruggewen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Tuin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Getsemane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2" name="Picture 2" descr="C:\Users\vanzyl.j\Pictures\WONDE 1.png"/>
          <p:cNvPicPr>
            <a:picLocks noChangeAspect="1" noChangeArrowheads="1"/>
          </p:cNvPicPr>
          <p:nvPr/>
        </p:nvPicPr>
        <p:blipFill>
          <a:blip r:embed="rId2"/>
          <a:srcRect/>
          <a:stretch>
            <a:fillRect/>
          </a:stretch>
        </p:blipFill>
        <p:spPr bwMode="auto">
          <a:xfrm>
            <a:off x="6948264" y="4133759"/>
            <a:ext cx="1903462" cy="2510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0688"/>
            <a:ext cx="9144000" cy="618630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2.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Deurdringende</a:t>
            </a:r>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Gen 3:17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mens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gesê</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Omdat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geluister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na</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stem van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vrou</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van die boom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geëet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waarvan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Ek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beveel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eet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u="sng"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vervloek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aarde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ontwil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met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moeite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sal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daarvan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eet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al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lewe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Gen 3:18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Ook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sal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jou</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dorings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distels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voortbring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sal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plante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veld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eet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Mat 27:29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vleg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kroon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dorings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sit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op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hoof, en ‘n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riet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regterhand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val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op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hul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knieë</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voor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bespot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Wees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gegroet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Koning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Jode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Vloeke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(curses),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moeite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swaarkry</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lewe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sweet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swaarkry</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werk</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sorg</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hierdie</a:t>
            </a:r>
            <a:endPar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wêreld</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verleiding</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van die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rykdom</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die</a:t>
            </a:r>
          </a:p>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Woord</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word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verstik</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onvrugbaarheid</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2050" name="Picture 2" descr="C:\Users\vanzyl.j\Pictures\WONDE 2.png"/>
          <p:cNvPicPr>
            <a:picLocks noChangeAspect="1" noChangeArrowheads="1"/>
          </p:cNvPicPr>
          <p:nvPr/>
        </p:nvPicPr>
        <p:blipFill>
          <a:blip r:embed="rId2"/>
          <a:srcRect/>
          <a:stretch>
            <a:fillRect/>
          </a:stretch>
        </p:blipFill>
        <p:spPr bwMode="auto">
          <a:xfrm>
            <a:off x="7542273" y="4941168"/>
            <a:ext cx="1494223" cy="19168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xEl>
                                              <p:pRg st="9" end="9"/>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0688"/>
            <a:ext cx="9144000" cy="6001643"/>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3.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Kneus</a:t>
            </a:r>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Miga</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5:1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Nou</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sal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jy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by hope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bymekaar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moet</a:t>
            </a: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dogter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krygsbendes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vyand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teen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ons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opgegooi</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met ‘n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stok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slaan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regeerder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Israel op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kakebeen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Mat 26:67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Toe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aangesig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gespuug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met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vuis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geslaan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Mat 27:30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spuug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op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neem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riet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slaan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op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hoof.</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Joh</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18:22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En toe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sê</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een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dienaars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Jesus in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aangesig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geslaan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gesê</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Luk</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4:18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Die Gees van die Here is op My,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omdat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My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gesalf</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evangelie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armes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bring.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My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gestuur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verbryseld</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van hart is,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genees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3074" name="Picture 2" descr="C:\Users\vanzyl.j\Pictures\WONDE 3.png"/>
          <p:cNvPicPr>
            <a:picLocks noChangeAspect="1" noChangeArrowheads="1"/>
          </p:cNvPicPr>
          <p:nvPr/>
        </p:nvPicPr>
        <p:blipFill>
          <a:blip r:embed="rId2"/>
          <a:srcRect/>
          <a:stretch>
            <a:fillRect/>
          </a:stretch>
        </p:blipFill>
        <p:spPr bwMode="auto">
          <a:xfrm>
            <a:off x="6335588" y="116632"/>
            <a:ext cx="2628900"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0688"/>
            <a:ext cx="9144000" cy="1569660"/>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3.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Kneus</a:t>
            </a:r>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Ongeregtighede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Veroordeling</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Vertrap</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Verdruk</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Ellende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Verlatenheid</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Depressie</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Vrees</a:t>
            </a:r>
            <a:endParaRPr lang="en-ZA" sz="2400"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4" name="Picture 2" descr="C:\Users\vanzyl.j\Pictures\WONDE 3.png"/>
          <p:cNvPicPr>
            <a:picLocks noChangeAspect="1" noChangeArrowheads="1"/>
          </p:cNvPicPr>
          <p:nvPr/>
        </p:nvPicPr>
        <p:blipFill>
          <a:blip r:embed="rId2"/>
          <a:srcRect/>
          <a:stretch>
            <a:fillRect/>
          </a:stretch>
        </p:blipFill>
        <p:spPr bwMode="auto">
          <a:xfrm>
            <a:off x="4067944" y="3284984"/>
            <a:ext cx="4516865" cy="28803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0688"/>
            <a:ext cx="9144000" cy="526297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4.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Skeur</a:t>
            </a:r>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Psa</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129:3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Ploeërs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op my rug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geploeg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hul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vore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lank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getrek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50:6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Ek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my rug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gegee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slaan</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my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wange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wat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die hare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uitpluk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my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aangesig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Ek</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verberg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smaadhede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bespuwing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nie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Gegésel</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of met ‘n sweep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geslaan</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dorings</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been, </a:t>
            </a:r>
            <a:r>
              <a:rPr lang="en-US" sz="2400" b="1"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metaal</a:t>
            </a:r>
            <a:r>
              <a:rPr lang="en-US"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ZA" sz="2400" b="1"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Mat 27:26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Toe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laat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vir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hulle</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Barábbas</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los,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maar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Jesus het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laat</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gésel</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en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oorgelewer</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om</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gekruisig</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te</a:t>
            </a: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word.</a:t>
            </a:r>
            <a:endParaRPr lang="en-ZA"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0" y="0"/>
            <a:ext cx="3042821" cy="523220"/>
          </a:xfrm>
          <a:prstGeom prst="rect">
            <a:avLst/>
          </a:prstGeom>
          <a:noFill/>
        </p:spPr>
        <p:txBody>
          <a:bodyPr wrap="none" rtlCol="0">
            <a:spAutoFit/>
          </a:bodyPr>
          <a:lstStyle/>
          <a:p>
            <a:r>
              <a:rPr lang="en-US" sz="2800" b="1" dirty="0"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Jesus se </a:t>
            </a:r>
            <a:r>
              <a:rPr lang="en-US" sz="2800" b="1" dirty="0" err="1" smtClean="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Wonde</a:t>
            </a:r>
            <a:endParaRPr lang="en-ZA" sz="2800" b="1" dirty="0">
              <a:solidFill>
                <a:srgbClr val="2E17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4098" name="Picture 2" descr="C:\Users\vanzyl.j\Pictures\WONDE4.png"/>
          <p:cNvPicPr>
            <a:picLocks noChangeAspect="1" noChangeArrowheads="1"/>
          </p:cNvPicPr>
          <p:nvPr/>
        </p:nvPicPr>
        <p:blipFill>
          <a:blip r:embed="rId2"/>
          <a:srcRect/>
          <a:stretch>
            <a:fillRect/>
          </a:stretch>
        </p:blipFill>
        <p:spPr bwMode="auto">
          <a:xfrm>
            <a:off x="5799033" y="4797152"/>
            <a:ext cx="3214643" cy="180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2712</Words>
  <Application>Microsoft Office PowerPoint</Application>
  <PresentationFormat>On-screen Show (4:3)</PresentationFormat>
  <Paragraphs>311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Tahoma</vt:lpstr>
      <vt:lpstr>TITUS Cyberbit Basic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vanzyl.j</dc:creator>
  <cp:lastModifiedBy>VanZYL, Jaco</cp:lastModifiedBy>
  <cp:revision>82</cp:revision>
  <dcterms:created xsi:type="dcterms:W3CDTF">2014-10-15T07:54:16Z</dcterms:created>
  <dcterms:modified xsi:type="dcterms:W3CDTF">2018-09-13T09:51:58Z</dcterms:modified>
</cp:coreProperties>
</file>