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94" r:id="rId2"/>
    <p:sldId id="537" r:id="rId3"/>
    <p:sldId id="522" r:id="rId4"/>
    <p:sldId id="521" r:id="rId5"/>
    <p:sldId id="523" r:id="rId6"/>
    <p:sldId id="525" r:id="rId7"/>
    <p:sldId id="524" r:id="rId8"/>
    <p:sldId id="526" r:id="rId9"/>
    <p:sldId id="478" r:id="rId10"/>
    <p:sldId id="529" r:id="rId11"/>
    <p:sldId id="527" r:id="rId12"/>
    <p:sldId id="541" r:id="rId13"/>
    <p:sldId id="528" r:id="rId14"/>
    <p:sldId id="530" r:id="rId15"/>
    <p:sldId id="531" r:id="rId16"/>
    <p:sldId id="533" r:id="rId17"/>
    <p:sldId id="532" r:id="rId18"/>
    <p:sldId id="534" r:id="rId19"/>
    <p:sldId id="540" r:id="rId20"/>
    <p:sldId id="538" r:id="rId21"/>
    <p:sldId id="542" r:id="rId22"/>
    <p:sldId id="535" r:id="rId23"/>
    <p:sldId id="536" r:id="rId24"/>
    <p:sldId id="539" r:id="rId25"/>
  </p:sldIdLst>
  <p:sldSz cx="9144000" cy="6858000" type="screen4x3"/>
  <p:notesSz cx="6858000" cy="9144000"/>
  <p:defaultTextStyle>
    <a:defPPr>
      <a:defRPr lang="en-US"/>
    </a:defPPr>
    <a:lvl1pPr algn="l" rtl="0" fontAlgn="base">
      <a:spcBef>
        <a:spcPct val="0"/>
      </a:spcBef>
      <a:spcAft>
        <a:spcPct val="0"/>
      </a:spcAft>
      <a:defRPr sz="2800" kern="1200">
        <a:solidFill>
          <a:srgbClr val="BBD2FF"/>
        </a:solidFill>
        <a:latin typeface="Arial" charset="0"/>
        <a:ea typeface="+mn-ea"/>
        <a:cs typeface="Arial" charset="0"/>
      </a:defRPr>
    </a:lvl1pPr>
    <a:lvl2pPr marL="457200" algn="l" rtl="0" fontAlgn="base">
      <a:spcBef>
        <a:spcPct val="0"/>
      </a:spcBef>
      <a:spcAft>
        <a:spcPct val="0"/>
      </a:spcAft>
      <a:defRPr sz="2800" kern="1200">
        <a:solidFill>
          <a:srgbClr val="BBD2FF"/>
        </a:solidFill>
        <a:latin typeface="Arial" charset="0"/>
        <a:ea typeface="+mn-ea"/>
        <a:cs typeface="Arial" charset="0"/>
      </a:defRPr>
    </a:lvl2pPr>
    <a:lvl3pPr marL="914400" algn="l" rtl="0" fontAlgn="base">
      <a:spcBef>
        <a:spcPct val="0"/>
      </a:spcBef>
      <a:spcAft>
        <a:spcPct val="0"/>
      </a:spcAft>
      <a:defRPr sz="2800" kern="1200">
        <a:solidFill>
          <a:srgbClr val="BBD2FF"/>
        </a:solidFill>
        <a:latin typeface="Arial" charset="0"/>
        <a:ea typeface="+mn-ea"/>
        <a:cs typeface="Arial" charset="0"/>
      </a:defRPr>
    </a:lvl3pPr>
    <a:lvl4pPr marL="1371600" algn="l" rtl="0" fontAlgn="base">
      <a:spcBef>
        <a:spcPct val="0"/>
      </a:spcBef>
      <a:spcAft>
        <a:spcPct val="0"/>
      </a:spcAft>
      <a:defRPr sz="2800" kern="1200">
        <a:solidFill>
          <a:srgbClr val="BBD2FF"/>
        </a:solidFill>
        <a:latin typeface="Arial" charset="0"/>
        <a:ea typeface="+mn-ea"/>
        <a:cs typeface="Arial" charset="0"/>
      </a:defRPr>
    </a:lvl4pPr>
    <a:lvl5pPr marL="1828800" algn="l" rtl="0" fontAlgn="base">
      <a:spcBef>
        <a:spcPct val="0"/>
      </a:spcBef>
      <a:spcAft>
        <a:spcPct val="0"/>
      </a:spcAft>
      <a:defRPr sz="2800" kern="1200">
        <a:solidFill>
          <a:srgbClr val="BBD2FF"/>
        </a:solidFill>
        <a:latin typeface="Arial" charset="0"/>
        <a:ea typeface="+mn-ea"/>
        <a:cs typeface="Arial" charset="0"/>
      </a:defRPr>
    </a:lvl5pPr>
    <a:lvl6pPr marL="2286000" algn="l" defTabSz="914400" rtl="0" eaLnBrk="1" latinLnBrk="0" hangingPunct="1">
      <a:defRPr sz="2800" kern="1200">
        <a:solidFill>
          <a:srgbClr val="BBD2FF"/>
        </a:solidFill>
        <a:latin typeface="Arial" charset="0"/>
        <a:ea typeface="+mn-ea"/>
        <a:cs typeface="Arial" charset="0"/>
      </a:defRPr>
    </a:lvl6pPr>
    <a:lvl7pPr marL="2743200" algn="l" defTabSz="914400" rtl="0" eaLnBrk="1" latinLnBrk="0" hangingPunct="1">
      <a:defRPr sz="2800" kern="1200">
        <a:solidFill>
          <a:srgbClr val="BBD2FF"/>
        </a:solidFill>
        <a:latin typeface="Arial" charset="0"/>
        <a:ea typeface="+mn-ea"/>
        <a:cs typeface="Arial" charset="0"/>
      </a:defRPr>
    </a:lvl7pPr>
    <a:lvl8pPr marL="3200400" algn="l" defTabSz="914400" rtl="0" eaLnBrk="1" latinLnBrk="0" hangingPunct="1">
      <a:defRPr sz="2800" kern="1200">
        <a:solidFill>
          <a:srgbClr val="BBD2FF"/>
        </a:solidFill>
        <a:latin typeface="Arial" charset="0"/>
        <a:ea typeface="+mn-ea"/>
        <a:cs typeface="Arial" charset="0"/>
      </a:defRPr>
    </a:lvl8pPr>
    <a:lvl9pPr marL="3657600" algn="l" defTabSz="914400" rtl="0" eaLnBrk="1" latinLnBrk="0" hangingPunct="1">
      <a:defRPr sz="2800" kern="1200">
        <a:solidFill>
          <a:srgbClr val="BBD2FF"/>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CCFF"/>
    <a:srgbClr val="1111FF"/>
    <a:srgbClr val="2929FF"/>
    <a:srgbClr val="0066FF"/>
    <a:srgbClr val="FFFF00"/>
    <a:srgbClr val="003300"/>
    <a:srgbClr val="1C1C1C"/>
    <a:srgbClr val="000099"/>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6" autoAdjust="0"/>
    <p:restoredTop sz="89855" autoAdjust="0"/>
  </p:normalViewPr>
  <p:slideViewPr>
    <p:cSldViewPr>
      <p:cViewPr>
        <p:scale>
          <a:sx n="80" d="100"/>
          <a:sy n="80" d="100"/>
        </p:scale>
        <p:origin x="-696"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cs typeface="+mn-cs"/>
              </a:defRPr>
            </a:lvl1pPr>
          </a:lstStyle>
          <a:p>
            <a:pPr>
              <a:defRPr/>
            </a:pPr>
            <a:endParaRPr lang="en-ZA"/>
          </a:p>
        </p:txBody>
      </p:sp>
      <p:sp>
        <p:nvSpPr>
          <p:cNvPr id="116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en-ZA"/>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116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cs typeface="+mn-cs"/>
              </a:defRPr>
            </a:lvl1pPr>
          </a:lstStyle>
          <a:p>
            <a:pPr>
              <a:defRPr/>
            </a:pPr>
            <a:endParaRPr lang="en-ZA"/>
          </a:p>
        </p:txBody>
      </p:sp>
      <p:sp>
        <p:nvSpPr>
          <p:cNvPr id="116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F0BACEB9-4100-4174-9BE3-C3B224E95E06}" type="slidenum">
              <a:rPr lang="en-ZA"/>
              <a:pPr>
                <a:defRPr/>
              </a:pPr>
              <a:t>‹#›</a:t>
            </a:fld>
            <a:endParaRPr lang="en-Z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4" name="Picture 3" descr="C:\Users\vanzyl.j\Pictures\pres2.png"/>
          <p:cNvPicPr>
            <a:picLocks noChangeAspect="1" noChangeArrowheads="1"/>
          </p:cNvPicPr>
          <p:nvPr/>
        </p:nvPicPr>
        <p:blipFill>
          <a:blip r:embed="rId13">
            <a:duotone>
              <a:prstClr val="black"/>
              <a:schemeClr val="accent2">
                <a:tint val="45000"/>
                <a:satMod val="400000"/>
              </a:schemeClr>
            </a:duotone>
            <a:lum bright="-8000" contrast="30000"/>
          </a:blip>
          <a:srcRect/>
          <a:stretch>
            <a:fillRect/>
          </a:stretch>
        </p:blipFill>
        <p:spPr bwMode="auto">
          <a:xfrm>
            <a:off x="0" y="0"/>
            <a:ext cx="9144000" cy="6858000"/>
          </a:xfrm>
          <a:prstGeom prst="rect">
            <a:avLst/>
          </a:prstGeom>
          <a:noFill/>
        </p:spPr>
      </p:pic>
      <p:grpSp>
        <p:nvGrpSpPr>
          <p:cNvPr id="5" name="Group 4"/>
          <p:cNvGrpSpPr/>
          <p:nvPr userDrawn="1"/>
        </p:nvGrpSpPr>
        <p:grpSpPr>
          <a:xfrm>
            <a:off x="0" y="533400"/>
            <a:ext cx="9144000" cy="125413"/>
            <a:chOff x="0" y="533400"/>
            <a:chExt cx="9144000" cy="125413"/>
          </a:xfrm>
        </p:grpSpPr>
        <p:sp>
          <p:nvSpPr>
            <p:cNvPr id="1046" name="Rectangle 22"/>
            <p:cNvSpPr>
              <a:spLocks noChangeArrowheads="1"/>
            </p:cNvSpPr>
            <p:nvPr/>
          </p:nvSpPr>
          <p:spPr bwMode="auto">
            <a:xfrm>
              <a:off x="0" y="533400"/>
              <a:ext cx="9144000" cy="74613"/>
            </a:xfrm>
            <a:prstGeom prst="rect">
              <a:avLst/>
            </a:prstGeom>
            <a:gradFill rotWithShape="1">
              <a:gsLst>
                <a:gs pos="0">
                  <a:srgbClr val="CCECFF"/>
                </a:gs>
                <a:gs pos="100000">
                  <a:srgbClr val="000066"/>
                </a:gs>
              </a:gsLst>
              <a:lin ang="0" scaled="1"/>
            </a:gradFill>
            <a:ln w="9525">
              <a:noFill/>
              <a:miter lim="800000"/>
              <a:headEnd/>
              <a:tailEnd/>
            </a:ln>
            <a:effectLst/>
          </p:spPr>
          <p:txBody>
            <a:bodyPr wrap="none" anchor="ctr"/>
            <a:lstStyle/>
            <a:p>
              <a:pPr>
                <a:defRPr/>
              </a:pPr>
              <a:endParaRPr lang="en-US">
                <a:cs typeface="+mn-cs"/>
              </a:endParaRPr>
            </a:p>
          </p:txBody>
        </p:sp>
        <p:sp>
          <p:nvSpPr>
            <p:cNvPr id="1047" name="Rectangle 23"/>
            <p:cNvSpPr>
              <a:spLocks noChangeArrowheads="1"/>
            </p:cNvSpPr>
            <p:nvPr/>
          </p:nvSpPr>
          <p:spPr bwMode="auto">
            <a:xfrm>
              <a:off x="0" y="584200"/>
              <a:ext cx="9144000" cy="74613"/>
            </a:xfrm>
            <a:prstGeom prst="rect">
              <a:avLst/>
            </a:prstGeom>
            <a:gradFill rotWithShape="1">
              <a:gsLst>
                <a:gs pos="0">
                  <a:srgbClr val="000066"/>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za/url?sa=i&amp;rct=j&amp;q=&amp;esrc=s&amp;frm=1&amp;source=images&amp;cd=&amp;cad=rja&amp;uact=8&amp;docid=oYdQKVhVIiWK3M&amp;tbnid=7iOuxL6GeG2HDM:&amp;ved=0CAUQjRw&amp;url=http://ancienthackney.blogspot.com/2011/01/666-divine-harmony-book.html&amp;ei=LPcGVNrGJ8P17Aa_oIGACQ&amp;bvm=bv.74115972,d.ZGU&amp;psig=AFQjCNGH5KzxOixzTZUI_UKWlmXWIttBtg&amp;ust=1409828919397232" TargetMode="External"/><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za/url?sa=i&amp;rct=j&amp;q=&amp;esrc=s&amp;frm=1&amp;source=images&amp;cd=&amp;cad=rja&amp;uact=8&amp;docid=tZybu4xaQwPgfM&amp;tbnid=XIc_gs8zii0nGM:&amp;ved=0CAUQjRw&amp;url=http://bereanbiblestudygroup.com/2010/08/rev-71-8-who-can-stand-part-i/&amp;ei=t4J0U9qSOcSoO8qTgeAM&amp;psig=AFQjCNEJRG3_9gCD_qavB5Ez8yRWAxFuHA&amp;ust=140023095936592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za/url?sa=i&amp;rct=j&amp;q=&amp;esrc=s&amp;frm=1&amp;source=images&amp;cd=&amp;cad=rja&amp;uact=8&amp;docid=oYdQKVhVIiWK3M&amp;tbnid=7iOuxL6GeG2HDM:&amp;ved=0CAUQjRw&amp;url=http://ancienthackney.blogspot.com/2011/01/666-divine-harmony-book.html&amp;ei=LPcGVNrGJ8P17Aa_oIGACQ&amp;bvm=bv.74115972,d.ZGU&amp;psig=AFQjCNGH5KzxOixzTZUI_UKWlmXWIttBtg&amp;ust=1409828919397232"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2.bp.blogspot.com/-CtJu-iCUv2M/U49n9qTpUHI/AAAAAAAAKz4/K2JLBxvnlD8/s1600/666.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2.bp.blogspot.com/-CtJu-iCUv2M/U49n9qTpUHI/AAAAAAAAKz4/K2JLBxvnlD8/s1600/666.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vanzyl.j\Pictures\pres2.png"/>
          <p:cNvPicPr>
            <a:picLocks noChangeAspect="1" noChangeArrowheads="1"/>
          </p:cNvPicPr>
          <p:nvPr/>
        </p:nvPicPr>
        <p:blipFill>
          <a:blip r:embed="rId2">
            <a:duotone>
              <a:prstClr val="black"/>
              <a:schemeClr val="accent2">
                <a:tint val="45000"/>
                <a:satMod val="400000"/>
              </a:schemeClr>
            </a:duotone>
            <a:lum bright="-8000" contrast="30000"/>
          </a:blip>
          <a:srcRect/>
          <a:stretch>
            <a:fillRect/>
          </a:stretch>
        </p:blipFill>
        <p:spPr bwMode="auto">
          <a:xfrm>
            <a:off x="0" y="0"/>
            <a:ext cx="9144000" cy="6858000"/>
          </a:xfrm>
          <a:prstGeom prst="rect">
            <a:avLst/>
          </a:prstGeom>
          <a:noFill/>
        </p:spPr>
      </p:pic>
      <p:sp>
        <p:nvSpPr>
          <p:cNvPr id="2052" name="AutoShape 5"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AwQAAgUBBgf/xAAxEAABBAEDAgUDAwQDAQAAAAABAAIDESEEEjFBUQUTImFxFDKBQpGhBiNSwUOx0WL/xAAYAQEBAQEBAAAAAAAAAAAAAAAAAQIDBP/EAB4RAQEBAAIDAQEBAAAAAAAAAAABEQIhAxIxQVFh/9oADAMBAAIRAxEAPwD6LYXC9o6pWObcxCc47uSvRrsf3N7qbm/5JJr88qOcQcFTQ7ub3U3t7pUZHKoTRq09g7vb3VTI0dUtkjlDdg5KeweEje66HhKNyBlX6VaaGNwPVTcEu3ByrlNBrHdc3N7oJJCGS4FPYNWFNwS7ZeijnZTQzYXNwQmusZVJCRwroZsLm4d0mJHDnhX37mmlPaBjeOiheAUq15HKhlBKuhsOFLm8JZ04AXGzA900MmRoUErSlHyArrZGhNDZkAFqhnYOUF0oIQyQeqaHGyNdwu+Y3ukhMG4VTMLslNGhuCm5vdIHVNAwq/UbuqaNLc3uoswzG+SomgMUwAq0beCs/wBV4TUdluVz1F3Poqnm2eUDUFxw0ocQddkqah8yFrbtVjkL3IZBLV2JhGSinWHGUN+XYVQ6gACjxgFX70KMBHKuHgHKvIKbYCWOcpuBhzse6jHNDOUtZ/VwrGZrSA21LdNMOkaR3VDILpdbtczIzSHWcoq7RZtXrPqXWAVhDc7OD+UlBmloHOVV2TlUa8A91Zz88fCuim0A8Aqbw27GFYkEAhLyX0U0dkkHKAZMrjy4XYRYY2ScpqBOffK61+aXZoS3gIB3ByspV5Xu4BpBEjwcq124XgDuuuaKS3tEbMRyqu1PS0N3KBqAatp+U1dH8wl/OFSWZwwCkRO4YJyuGVzuVPZNM+e4EUUZkzg2ys0Pd5gC0GtHl2rDRPqPcKJB76ccqK6bW2WenAXKICuHgtpULq+5ZFo2BxshWMbADtq1WQFrLDtoKq3JUF2DoAjbPZdgbYzz3TLYg4+nJ6qaFmx9UxG0Vgq4ZtNvGPZHa1rgC2qSUKzim1m0sGm7IWrLG0ZHB6Ib4gG8dE0I7dwsIDmZtMEPa47Qq5IqjfsirQ5Db+CrPYCTQPyqZCaawlrTXKoEyM/J6UuugN8J+CEAXyjt0xPq6KVWUYC3ojxQEtc4jAWhLpABxyoIAyEi+U0ZjofdDdDTeKWvFpSaJHKV8Q26d20jPZQZEkVlViaWmqCZcS5t1lCAIdYFrUBBTgGlps8koUkVO60mWucWg7AB3QZ3l5beK4UQtJDR4pB8sg5KfMbi27sLg0kjhYahjOkjFghLztscZWkYHNd6ghTtFHFJqMCRrmk0EK3krS1ABS7GAlVAQ42CRwiO1BDaV5IuvRBdEeQr2F3PcXE2orFptRTaY9L5Z5C7LTYhfNo7KaAHEIOpbXUV8rMQs55NC7ARtM0l1FDY0Ei07p42i657q1R4/LDqJ/NI7JMGh+UCKLn36JgM9JrAUA2kk9/lMwsthDsIXpiFkC0r4h4jIyMCKo3dwEXT9kXV4Vw0vaHfilgaTxvc4M1o2kmvMaMfkdFvw6rTGIbNREfh4TYfEOnF3YN9kJ8WwH0/wrReJaAPcH6mOwaoFVl8X8Mc6xM5wHADCiqs0z5fUR6QmmNOGNbdJWXx2GPTlmjgfJI7lzxTR/tZcfi3icE4la+J1fpdHj/1NiyWvVxadxZdZ7JqKKgGkFedj/q9zG/3/DyX945MH9wmNP8A1hoJHhssE8IP6iA6v2U1m7/G2Y7IHS1DEN7hVhci8S0E8TXx6uAtdxbwD+xXZNZpIg579TC0dzIFU9qNHEG5PKyPH9O0bZ3PAF7aJ5KH4r/U2l0sZZpHtn1BwA021vuT1+AvMT6rVa17ZNVK57gKFigPwFLcXjLa2o4dzbGQu/S7sjoktBq5IyGA2Ct7TFmCRyrL+tWEYmFg2nP4VH6Te4lpz2WpLEHE7EGHTnfk0QroRbp3xgtfizi0zongP2SMoXQKZ1Ja8bT+6VjY5sjSQ51HAT6CazQUd1YKy9XomhjqteuMYliBLascdlm6/TBjfcrPxmXXhNVCWkpMOLXLc17KeRSx5GW9bg642MKudpwmGQ+m10xYK3gzHkbiorSR+t3yosDfcHPABCvDA133PaD7lDMgAsHKpG71iwoyZfBtka2rB7KzAYpCKRPqNrW7G0f1WELUyM3W02Tmq4SaDxzAO/uDbXQpqOZhbgrMMgedxOe6Ygc1525Vs6WGZJY3D0tLj7pPW6cvjEkYuuQtGOADICYZpzzz7BZuVXmRDHIctFn2V/oYyMtHtS2dZ4TvuSAhr+x4Kz3xaqIUdO8nuM/9LONzlP0FnhzRmrPKYZpA2/SERs0gHrje35aVb6kAUXVfdMPZGwAC8fsoYQeQFGz9CRSO0bm4UxrSkmmY4jCWk0TXZDVreXQ90MszlSxZWJN4cKJDf4SZ0dH0WF6eRg2UALWbMypKCi5CMGlawhzuR3TmwnnjoowZN/CO0AAAi74TTFNORHI1x6ey3dJqTJZaLJWI7HJTXg+uijnAk+2+VvjXOttu79INqxY8ZINp3SSaeZpdE4OTJaCKoLesXmz4o2ltuF2mNPp2sO6vhGEbR0VnENaSeAFEvLegNZMYorafUeEDdvhaZGjd1SOv1MhcTdDojwSnUQhrcuAyVv16JGX4lpRJbmBpI6DlYGp0+w3VL1Oohe1xJ+49Vj66EkmiCfZSRplbtraHKoGvcMBFczbyE1Bt25W4MKWN/mOwVFqS+X5hwomGLQRF7ju47ozomxHzHn0hIy6qWyGGm9MZQXyyS15jy6u6zI56126nTPbguDq4pKyD1kg8pWEHnOEwHbQnyrBWsNdso8BDXWOiS80kosbs4TVkb0EoLgBxXROixRF0sTSvDaJH8LSbrS5tBqzYuG3VRJcAOyUL/wDEGgu25zvUE/BBGW28DhIvwg0yEW3GFm6yR+re2Fh/tA5cOXFNeJ6ze86WAgM/WW9fZLQgU04u6Wby/G5x3tSKP1+X/j1TLQWGlxrWvtwPrGDXcKzDubkZHRRbOlmvIJwu0HG7HuhWbN0ocCwiYtKQCQOElM2yCD1Ri8kkHqhlwHOaUxYHszyqPOx1ErrnHcD0PRA1DrdQCmNWq6iUux1+UoZAywLtGcCMlCEQc7ceFXOymNF4lq9M+4nuaOuV7vwfXN1mlaS+5B9wPK+d1LNKINKwud1ocBen8D8Mm0JEjpSZDyBwF04cbyYsesS+tfthIByUEz6ggUGjvQRBEZAC889Cteud1mTPrHcwuObpXgjcyZpZyFqu0Ubj2+ESPTsZ9oWveYuwhM3cdr3U0rI1emeCTRI7gL0M+nEjjgpbUzPEZY+NpFVwsNR5GZlYKCDWAtTVQ84Wc6OjlbgVewlxO5RXe6nEKJopKwAYyl2D1W5Gc62oJ5WdZsFEgAoYXdyGG0rtBKC7BZCe0+nLqSsTeFp6E+ri8JTR4oPUARhNRxhpFqrdwZYVore4CrN8KKb203e4XwAEn4nrdrPJiJ8w4weAp4tqRomtjsec9tgdhxZWQx2N7yST1WLf41xmqvf5UsTuG3Tk9Wz8FZusAdER+bTvh07Z9HG4m3D0n8LOO8uVzWxv3iSEljq5HX5V4JnuaBKA0nqrTSW8ADp0VAJAHGg9p5aSrpeMvwwWmvVfyhOsZBV9M4sIaxwaD+l+QPhMvYf+SIH/AOmm01i8aznE1xR9kEk8LRczTkelDfCy7ZwhlJPjJZ7oTGV9wyny0C7S8zgAouENQ8NtKtEs0zINM3dJIaAHdG1VnjJP8r0n9M+EnROGp1QqRw9IPS1ZNrnyuNbwfwrT+H6RkQaPNIBkf1cfnsnjHFHyAuxhrycq7oQ4gk8LrudOe45HtcTQCKqsaGmgrLNZqKKKKI4eEnqIi+wcp1VLc2FZWuNxgajSOo4Ky9Rp9vQ5XrJ24OLKyddD1W9dJdeXez1nBUWg+H1H/wAUTGcrIji3MtCeNruEfTyW3aqTsN2pYlVY2yjBlZsJdjsplhxwogzAAyyfhMaeUMyAcpUfdn+EVrTiiVrBrRzMkisinDhEgnjgkD3j4Cyo37Bx8JbUao+ZsJroT/pLJJtWS3pzxDVfU6mWd9kvcSLPA6BLwT+s7j6B0VJzZvG3hJvd5sghjJo4cR0XF2nUaEsr9S/yoOB9z+yLFKdFthqxd2jaTTsggDW9UrraDfU34UrfGddtuEB7Q4dVZ8e2yDSyvDJpmAbnegCqcFqNn8wU0A+4RvjelTICNrmgjur6fUmCmvNxHr/ireXuyRSr5NtcDX5UbyWGZYwafEAQe3Kqwgggij1BQNNM/TPEb8xE0Cf0pmYN+5tD3V+sfC0jatrgszVvAHpFnoAtFzpNTIIIGF8h7LY8L8Ci07hPqqln6D9Lfj390k1z5+STpmeDeEiEDU6tu+V32Rnhnz3K1nnqcnunXabmuEExlvLQvTwvGfHHVIZ/LOBlG+txlmflCLS42RQXfIBo5Vs436zmiQTudKLIrghOJJunoWHFMxuIb6rv3XPnn4nKLk0ug3wgyO3GgFePFjos4mdLqKKKI45odyltRpQ8WE0orLiy2PPyaRweQAotwwtJtRa9nT3j5nCAwhW1Uo2gXlDfdYQ/LJ55Wdc3YymWHCWYwtOU1GMKqYjO7C1tBpmSQ/3A13Y9VlQxk8LS0nmRH0ttSgHicf0kW40HONN/9WDNZ5Oe/dafjE79RrHB7dojaAB/N/v/ANLI1Lw0k0s22u3D5oD5Xk+UzLnGvhMhjYItrfu5s9UHSFrHOdMAHu4TEzxVv/FKNf7TOj1JY3a4k3x7JuJrZHebJk8AHos6C44vMkFFxw2s0quZLM6zua3pSmtcZ+tKWYRyDy2hznctVtNBI+y+V3PANAIWla1jOBfdFc57SCy7OKHVRq3+mRJLCPTK53s43a6zWtkc1hY5sh6NFgo2m8OmmaHT/wBkDmzla3h8Gn0v2sAHVx5K6Tx8r+OfLyZ8Z/0c+oYQYtoPDn4TOj8ILR/fmMg6NGAFtAwg9+qL6Q28AJOMjly8lv0vpdHFpwDEwM+AmlRrw4YVhdZVrnXUvM4E0EwhFoJrcEi8egC6iKF+yZaxpHAVfJA4VwCPhW3S3+O0AOMKgcHYUexzj92OyjY9vZTpOliAPldHC5SsoIoooiIooogiiiiD5eoqseHjCsgiNEeKQaKs0EFBp6cgUVpQPWJHKG1uICf0uoY+9rga5yg0JNDp9YQZWZ7jB/deP1nku1LzAxzYwaaHmz8r0Or8SDNPLHHl5aQKOV5rVHY28jvfRTlK6+P/AErI8Z7o0G9oY+Y8HAPRUh05JD3j3ARZDy1xwsuv362Bp2017nAh3GFyRtOAFnsAu+B6aWTT+dO4+TxGw9e5W3DpmffGwN96/wBrtx8Vs1m+T+MrTaKd2XDy2/8A1z+y1dPp2QHc1vqqtxNlPtiYdOGV6z1XPpfLAc832C6ceHCfWLbfqkdNNuaSPZHjLXGiKHZdDdoDihyahsfFX8LXLkshvFUOiOS3hz+ixTrHElEZqdxB3ZWLx1bxjWOAA1wr2U80/aKv3WaJj0dhMaaUOOchS8E9YdYHmy534XHSMjcQeetKgY55NuICuIWty4klY6Y63tYyNAu1BI0jBVGi/wDjH7q4YB0U6TI455r0j8rjXOFX1RAAOF1NTY5eMBSza6ooiKKpIBu1a0EUXCaXbvhBFFyj3KiD5kIRAATyhyyivQDf/SeLA9qWdGS6gMLpkaCbK4Ny0EoX1EgOOL7Jl8RAsJdsb3S5VyIFLNK51k4HZdhleCdt55T5haGVQSZh9Z2glXFwWN285d0Wt4YPNcGuj3NPJKx2Rv3UBSMySeJ1Nc4fBT6kaHifg8+nbujAkjcMFtAj2pU8I8EZv83xKntB9MTXc+5P+kFuolefW9zj7lOaaZ7RQxf8LM8ca9remvqPLaI9jQG8NaOgCLFK5rKNVWEgwNawE/K66Vx45WtyY1DwnyS02uP1DibtJMeexUcbRsebUufi+DwgOkwC6+FRxAN3m0Jzs91VgnmYVhLtS7STSvkqg7ZTZo8d0eOdw4NflICx7osZo2c+6vY2YNU8EW431CcE7pAOixoX+rJTrZ2g+k5U5cYlkrQEgZ1V2u3lZvm37osb3DhYvBm8Dm711asMlK7yBfVdbOCeVmxiw5aq48UUq6euqr5xPVT1Zw2ADlWNBLxS2uyP91MBJHgBCjkNlDe61ZrRVq4pgPUS1lRMTHkGQekLh04BTbGnaFfYusjphJ0TdtKjdM3mgnjFZU8pMMZzoSTSg01DhaAhF2VZ0QITDCDIR0AVnaUOcHFOshDeVcsCuGM5umbeMJmOJkfui+WoYr6qZSRwkFcsUr+XjlVMWOUxXN4Cq5x6cK4hzyrGMJlUs4kk5VSDfZNeSF3ygrgWAN2utPRMeUFwQgFDQj8K7AiBgXQ0DhWLrrNwIyjsNVygjC7aumn2EEA4RmvaOTjsswSEK3mlZqWtVz2lnpOOyXDqclmagtGV0zhZxjDPJRLYG85SB1J6BDMzieU9TDr9QGOq1x+pxaRLt2Su7vTSvquHW6jcrO1JYKSLX7VV7y4p6mHhqnUokQ8gKJ6wyOUuHlRRaV1RRRBzouKKIIooogiiiiCKw4UUQRVUUQRRRRBFFFEEUUUQRRRRBFY9FFEEK4VFEHFFFEHRyujkqKIOdVCoog4ooog//9k="/>
          <p:cNvSpPr>
            <a:spLocks noChangeAspect="1" noChangeArrowheads="1"/>
          </p:cNvSpPr>
          <p:nvPr/>
        </p:nvSpPr>
        <p:spPr bwMode="auto">
          <a:xfrm>
            <a:off x="98425" y="-452438"/>
            <a:ext cx="304800" cy="304800"/>
          </a:xfrm>
          <a:prstGeom prst="rect">
            <a:avLst/>
          </a:prstGeom>
          <a:noFill/>
          <a:ln w="9525">
            <a:noFill/>
            <a:miter lim="800000"/>
            <a:headEnd/>
            <a:tailEnd/>
          </a:ln>
        </p:spPr>
        <p:txBody>
          <a:bodyPr/>
          <a:lstStyle/>
          <a:p>
            <a:endParaRPr lang="en-ZA"/>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AwQAAgUBBgf/xAAxEAABBAEDAgUDAwQDAQAAAAABAAIDESEEEjFBUQUTImFxFDKBQpGhBiNSwUOx0WL/xAAYAQEBAQEBAAAAAAAAAAAAAAAAAQIDBP/EAB4RAQEBAAIDAQEBAAAAAAAAAAABEQIhAxIxQVFh/9oADAMBAAIRAxEAPwD6LYXC9o6pWObcxCc47uSvRrsf3N7qbm/5JJr88qOcQcFTQ7ub3U3t7pUZHKoTRq09g7vb3VTI0dUtkjlDdg5KeweEje66HhKNyBlX6VaaGNwPVTcEu3ByrlNBrHdc3N7oJJCGS4FPYNWFNwS7ZeijnZTQzYXNwQmusZVJCRwroZsLm4d0mJHDnhX37mmlPaBjeOiheAUq15HKhlBKuhsOFLm8JZ04AXGzA900MmRoUErSlHyArrZGhNDZkAFqhnYOUF0oIQyQeqaHGyNdwu+Y3ukhMG4VTMLslNGhuCm5vdIHVNAwq/UbuqaNLc3uoswzG+SomgMUwAq0beCs/wBV4TUdluVz1F3Poqnm2eUDUFxw0ocQddkqah8yFrbtVjkL3IZBLV2JhGSinWHGUN+XYVQ6gACjxgFX70KMBHKuHgHKvIKbYCWOcpuBhzse6jHNDOUtZ/VwrGZrSA21LdNMOkaR3VDILpdbtczIzSHWcoq7RZtXrPqXWAVhDc7OD+UlBmloHOVV2TlUa8A91Zz88fCuim0A8Aqbw27GFYkEAhLyX0U0dkkHKAZMrjy4XYRYY2ScpqBOffK61+aXZoS3gIB3ByspV5Xu4BpBEjwcq124XgDuuuaKS3tEbMRyqu1PS0N3KBqAatp+U1dH8wl/OFSWZwwCkRO4YJyuGVzuVPZNM+e4EUUZkzg2ys0Pd5gC0GtHl2rDRPqPcKJB76ccqK6bW2WenAXKICuHgtpULq+5ZFo2BxshWMbADtq1WQFrLDtoKq3JUF2DoAjbPZdgbYzz3TLYg4+nJ6qaFmx9UxG0Vgq4ZtNvGPZHa1rgC2qSUKzim1m0sGm7IWrLG0ZHB6Ib4gG8dE0I7dwsIDmZtMEPa47Qq5IqjfsirQ5Db+CrPYCTQPyqZCaawlrTXKoEyM/J6UuugN8J+CEAXyjt0xPq6KVWUYC3ojxQEtc4jAWhLpABxyoIAyEi+U0ZjofdDdDTeKWvFpSaJHKV8Q26d20jPZQZEkVlViaWmqCZcS5t1lCAIdYFrUBBTgGlps8koUkVO60mWucWg7AB3QZ3l5beK4UQtJDR4pB8sg5KfMbi27sLg0kjhYahjOkjFghLztscZWkYHNd6ghTtFHFJqMCRrmk0EK3krS1ABS7GAlVAQ42CRwiO1BDaV5IuvRBdEeQr2F3PcXE2orFptRTaY9L5Z5C7LTYhfNo7KaAHEIOpbXUV8rMQs55NC7ARtM0l1FDY0Ei07p42i657q1R4/LDqJ/NI7JMGh+UCKLn36JgM9JrAUA2kk9/lMwsthDsIXpiFkC0r4h4jIyMCKo3dwEXT9kXV4Vw0vaHfilgaTxvc4M1o2kmvMaMfkdFvw6rTGIbNREfh4TYfEOnF3YN9kJ8WwH0/wrReJaAPcH6mOwaoFVl8X8Mc6xM5wHADCiqs0z5fUR6QmmNOGNbdJWXx2GPTlmjgfJI7lzxTR/tZcfi3icE4la+J1fpdHj/1NiyWvVxadxZdZ7JqKKgGkFedj/q9zG/3/DyX945MH9wmNP8A1hoJHhssE8IP6iA6v2U1m7/G2Y7IHS1DEN7hVhci8S0E8TXx6uAtdxbwD+xXZNZpIg579TC0dzIFU9qNHEG5PKyPH9O0bZ3PAF7aJ5KH4r/U2l0sZZpHtn1BwA021vuT1+AvMT6rVa17ZNVK57gKFigPwFLcXjLa2o4dzbGQu/S7sjoktBq5IyGA2Ct7TFmCRyrL+tWEYmFg2nP4VH6Te4lpz2WpLEHE7EGHTnfk0QroRbp3xgtfizi0zongP2SMoXQKZ1Ja8bT+6VjY5sjSQ51HAT6CazQUd1YKy9XomhjqteuMYliBLascdlm6/TBjfcrPxmXXhNVCWkpMOLXLc17KeRSx5GW9bg642MKudpwmGQ+m10xYK3gzHkbiorSR+t3yosDfcHPABCvDA133PaD7lDMgAsHKpG71iwoyZfBtka2rB7KzAYpCKRPqNrW7G0f1WELUyM3W02Tmq4SaDxzAO/uDbXQpqOZhbgrMMgedxOe6Ygc1525Vs6WGZJY3D0tLj7pPW6cvjEkYuuQtGOADICYZpzzz7BZuVXmRDHIctFn2V/oYyMtHtS2dZ4TvuSAhr+x4Kz3xaqIUdO8nuM/9LONzlP0FnhzRmrPKYZpA2/SERs0gHrje35aVb6kAUXVfdMPZGwAC8fsoYQeQFGz9CRSO0bm4UxrSkmmY4jCWk0TXZDVreXQ90MszlSxZWJN4cKJDf4SZ0dH0WF6eRg2UALWbMypKCi5CMGlawhzuR3TmwnnjoowZN/CO0AAAi74TTFNORHI1x6ey3dJqTJZaLJWI7HJTXg+uijnAk+2+VvjXOttu79INqxY8ZINp3SSaeZpdE4OTJaCKoLesXmz4o2ltuF2mNPp2sO6vhGEbR0VnENaSeAFEvLegNZMYorafUeEDdvhaZGjd1SOv1MhcTdDojwSnUQhrcuAyVv16JGX4lpRJbmBpI6DlYGp0+w3VL1Oohe1xJ+49Vj66EkmiCfZSRplbtraHKoGvcMBFczbyE1Bt25W4MKWN/mOwVFqS+X5hwomGLQRF7ju47ozomxHzHn0hIy6qWyGGm9MZQXyyS15jy6u6zI56126nTPbguDq4pKyD1kg8pWEHnOEwHbQnyrBWsNdso8BDXWOiS80kosbs4TVkb0EoLgBxXROixRF0sTSvDaJH8LSbrS5tBqzYuG3VRJcAOyUL/wDEGgu25zvUE/BBGW28DhIvwg0yEW3GFm6yR+re2Fh/tA5cOXFNeJ6ze86WAgM/WW9fZLQgU04u6Wby/G5x3tSKP1+X/j1TLQWGlxrWvtwPrGDXcKzDubkZHRRbOlmvIJwu0HG7HuhWbN0ocCwiYtKQCQOElM2yCD1Ri8kkHqhlwHOaUxYHszyqPOx1ErrnHcD0PRA1DrdQCmNWq6iUux1+UoZAywLtGcCMlCEQc7ceFXOymNF4lq9M+4nuaOuV7vwfXN1mlaS+5B9wPK+d1LNKINKwud1ocBen8D8Mm0JEjpSZDyBwF04cbyYsesS+tfthIByUEz6ggUGjvQRBEZAC889Cteud1mTPrHcwuObpXgjcyZpZyFqu0Ubj2+ESPTsZ9oWveYuwhM3cdr3U0rI1emeCTRI7gL0M+nEjjgpbUzPEZY+NpFVwsNR5GZlYKCDWAtTVQ84Wc6OjlbgVewlxO5RXe6nEKJopKwAYyl2D1W5Gc62oJ5WdZsFEgAoYXdyGG0rtBKC7BZCe0+nLqSsTeFp6E+ri8JTR4oPUARhNRxhpFqrdwZYVore4CrN8KKb203e4XwAEn4nrdrPJiJ8w4weAp4tqRomtjsec9tgdhxZWQx2N7yST1WLf41xmqvf5UsTuG3Tk9Wz8FZusAdER+bTvh07Z9HG4m3D0n8LOO8uVzWxv3iSEljq5HX5V4JnuaBKA0nqrTSW8ADp0VAJAHGg9p5aSrpeMvwwWmvVfyhOsZBV9M4sIaxwaD+l+QPhMvYf+SIH/AOmm01i8aznE1xR9kEk8LRczTkelDfCy7ZwhlJPjJZ7oTGV9wyny0C7S8zgAouENQ8NtKtEs0zINM3dJIaAHdG1VnjJP8r0n9M+EnROGp1QqRw9IPS1ZNrnyuNbwfwrT+H6RkQaPNIBkf1cfnsnjHFHyAuxhrycq7oQ4gk8LrudOe45HtcTQCKqsaGmgrLNZqKKKKI4eEnqIi+wcp1VLc2FZWuNxgajSOo4Ky9Rp9vQ5XrJ24OLKyddD1W9dJdeXez1nBUWg+H1H/wAUTGcrIji3MtCeNruEfTyW3aqTsN2pYlVY2yjBlZsJdjsplhxwogzAAyyfhMaeUMyAcpUfdn+EVrTiiVrBrRzMkisinDhEgnjgkD3j4Cyo37Bx8JbUao+ZsJroT/pLJJtWS3pzxDVfU6mWd9kvcSLPA6BLwT+s7j6B0VJzZvG3hJvd5sghjJo4cR0XF2nUaEsr9S/yoOB9z+yLFKdFthqxd2jaTTsggDW9UrraDfU34UrfGddtuEB7Q4dVZ8e2yDSyvDJpmAbnegCqcFqNn8wU0A+4RvjelTICNrmgjur6fUmCmvNxHr/ireXuyRSr5NtcDX5UbyWGZYwafEAQe3Kqwgggij1BQNNM/TPEb8xE0Cf0pmYN+5tD3V+sfC0jatrgszVvAHpFnoAtFzpNTIIIGF8h7LY8L8Ci07hPqqln6D9Lfj390k1z5+STpmeDeEiEDU6tu+V32Rnhnz3K1nnqcnunXabmuEExlvLQvTwvGfHHVIZ/LOBlG+txlmflCLS42RQXfIBo5Vs436zmiQTudKLIrghOJJunoWHFMxuIb6rv3XPnn4nKLk0ug3wgyO3GgFePFjos4mdLqKKKI45odyltRpQ8WE0orLiy2PPyaRweQAotwwtJtRa9nT3j5nCAwhW1Uo2gXlDfdYQ/LJ55Wdc3YymWHCWYwtOU1GMKqYjO7C1tBpmSQ/3A13Y9VlQxk8LS0nmRH0ttSgHicf0kW40HONN/9WDNZ5Oe/dafjE79RrHB7dojaAB/N/v/ANLI1Lw0k0s22u3D5oD5Xk+UzLnGvhMhjYItrfu5s9UHSFrHOdMAHu4TEzxVv/FKNf7TOj1JY3a4k3x7JuJrZHebJk8AHos6C44vMkFFxw2s0quZLM6zua3pSmtcZ+tKWYRyDy2hznctVtNBI+y+V3PANAIWla1jOBfdFc57SCy7OKHVRq3+mRJLCPTK53s43a6zWtkc1hY5sh6NFgo2m8OmmaHT/wBkDmzla3h8Gn0v2sAHVx5K6Tx8r+OfLyZ8Z/0c+oYQYtoPDn4TOj8ILR/fmMg6NGAFtAwg9+qL6Q28AJOMjly8lv0vpdHFpwDEwM+AmlRrw4YVhdZVrnXUvM4E0EwhFoJrcEi8egC6iKF+yZaxpHAVfJA4VwCPhW3S3+O0AOMKgcHYUexzj92OyjY9vZTpOliAPldHC5SsoIoooiIooogiiiiD5eoqseHjCsgiNEeKQaKs0EFBp6cgUVpQPWJHKG1uICf0uoY+9rga5yg0JNDp9YQZWZ7jB/deP1nku1LzAxzYwaaHmz8r0Or8SDNPLHHl5aQKOV5rVHY28jvfRTlK6+P/AErI8Z7o0G9oY+Y8HAPRUh05JD3j3ARZDy1xwsuv362Bp2017nAh3GFyRtOAFnsAu+B6aWTT+dO4+TxGw9e5W3DpmffGwN96/wBrtx8Vs1m+T+MrTaKd2XDy2/8A1z+y1dPp2QHc1vqqtxNlPtiYdOGV6z1XPpfLAc832C6ceHCfWLbfqkdNNuaSPZHjLXGiKHZdDdoDihyahsfFX8LXLkshvFUOiOS3hz+ixTrHElEZqdxB3ZWLx1bxjWOAA1wr2U80/aKv3WaJj0dhMaaUOOchS8E9YdYHmy534XHSMjcQeetKgY55NuICuIWty4klY6Y63tYyNAu1BI0jBVGi/wDjH7q4YB0U6TI455r0j8rjXOFX1RAAOF1NTY5eMBSza6ooiKKpIBu1a0EUXCaXbvhBFFyj3KiD5kIRAATyhyyivQDf/SeLA9qWdGS6gMLpkaCbK4Ny0EoX1EgOOL7Jl8RAsJdsb3S5VyIFLNK51k4HZdhleCdt55T5haGVQSZh9Z2glXFwWN285d0Wt4YPNcGuj3NPJKx2Rv3UBSMySeJ1Nc4fBT6kaHifg8+nbujAkjcMFtAj2pU8I8EZv83xKntB9MTXc+5P+kFuolefW9zj7lOaaZ7RQxf8LM8ca9remvqPLaI9jQG8NaOgCLFK5rKNVWEgwNawE/K66Vx45WtyY1DwnyS02uP1DibtJMeexUcbRsebUufi+DwgOkwC6+FRxAN3m0Jzs91VgnmYVhLtS7STSvkqg7ZTZo8d0eOdw4NflICx7osZo2c+6vY2YNU8EW431CcE7pAOixoX+rJTrZ2g+k5U5cYlkrQEgZ1V2u3lZvm37osb3DhYvBm8Dm711asMlK7yBfVdbOCeVmxiw5aq48UUq6euqr5xPVT1Zw2ADlWNBLxS2uyP91MBJHgBCjkNlDe61ZrRVq4pgPUS1lRMTHkGQekLh04BTbGnaFfYusjphJ0TdtKjdM3mgnjFZU8pMMZzoSTSg01DhaAhF2VZ0QITDCDIR0AVnaUOcHFOshDeVcsCuGM5umbeMJmOJkfui+WoYr6qZSRwkFcsUr+XjlVMWOUxXN4Cq5x6cK4hzyrGMJlUs4kk5VSDfZNeSF3ygrgWAN2utPRMeUFwQgFDQj8K7AiBgXQ0DhWLrrNwIyjsNVygjC7aumn2EEA4RmvaOTjsswSEK3mlZqWtVz2lnpOOyXDqclmagtGV0zhZxjDPJRLYG85SB1J6BDMzieU9TDr9QGOq1x+pxaRLt2Su7vTSvquHW6jcrO1JYKSLX7VV7y4p6mHhqnUokQ8gKJ6wyOUuHlRRaV1RRRBzouKKIIooogiiiiCKw4UUQRVUUQRRRRBFFFEEUUUQRRRRBFY9FFEEK4VFEHFFFEHRyujkqKIOdVCoog4ooog//9k="/>
          <p:cNvSpPr>
            <a:spLocks noChangeAspect="1" noChangeArrowheads="1"/>
          </p:cNvSpPr>
          <p:nvPr/>
        </p:nvSpPr>
        <p:spPr bwMode="auto">
          <a:xfrm>
            <a:off x="98425" y="-452438"/>
            <a:ext cx="304800" cy="304800"/>
          </a:xfrm>
          <a:prstGeom prst="rect">
            <a:avLst/>
          </a:prstGeom>
          <a:noFill/>
          <a:ln w="9525">
            <a:noFill/>
            <a:miter lim="800000"/>
            <a:headEnd/>
            <a:tailEnd/>
          </a:ln>
        </p:spPr>
        <p:txBody>
          <a:bodyPr/>
          <a:lstStyle/>
          <a:p>
            <a:endParaRPr lang="en-ZA"/>
          </a:p>
        </p:txBody>
      </p:sp>
      <p:sp>
        <p:nvSpPr>
          <p:cNvPr id="38914" name="AutoShape 2" descr="data:image/jpeg;base64,/9j/4AAQSkZJRgABAQAAAQABAAD/2wCEAAkGBxMHBhUUBxQWExQXGR8aGRYYFyAcHxwYGxocHRofGh8fKCgiICAlHRgZITMhJSktLi4uGB8zPjUsNzQtMCsBCgoKBQUFDgUFDisZExkrKysrKysrKysrKysrKysrKysrKysrKysrKysrKysrKysrKysrKysrKysrKysrKysrK//AABEIAMIBAwMBIgACEQEDEQH/xAAcAAEAAwEBAQEBAAAAAAAAAAAABgcIBQQDAQL/xABMEAABAwICBwQFCAUKBQUAAAABAAIDBBEFBgcSEyExQWFRUnGRCCIyQoEUFRYjcoKhsVRik7LSFzNDU5Kis8HC0SRzg+HwGCU0RKP/xAAUAQEAAAAAAAAAAAAAAAAAAAAA/8QAFBEBAAAAAAAAAAAAAAAAAAAAAP/aAAwDAQACEQMRAD8Ao1ERAREQEREBERAREQEREBERAREQEREBERAREQEREBERAREQEREBERAREQEREBERAREQEREBERAREQF2svZUrcya3zJTvmDdxcLBoPZrOIF+l1xVrnRbRx0Wj+jFJazomvcRze8az79bkj4IMzY5knEMAg18WpZI2c32Dmjxc0kD4qPrcL2CRhEgBB3EHeCOqp3SHoXZXa0+UQ2KTi6nJsx3/LPuH9X2fsoKARSqTRxisclnUU1+gBHmDZf0zRrirzuopfjYfmUETRTJuizF3cKN/wDbjH+peuLQ9i8nGma3xmj/AIkECRTvGNE+I4Lg8lRiAibHG3WcBJc2uBuAFufaoIgIiICIiAiIgIiICIiAiIgIiICIiAiIgIiICIiAiIgKwtH+lapyhS7CZgqKcG7WF2q5lzv1Xb93E6pB39m+9eog0TBp7oXt+ugqWnoGEfvD8l/T9PVA32YKk/dZ/EqEwLBpsfxRkGFsL5HncOQHMk8gBvJWj8iaJqTLUTX4iG1VTxL3D1GnsjaezvHfz3cEHuy1n9+ZZWfNuH1YicReaQMYwNPFwJd61hvs26mj3BjSXkADiSotpCzxDknCg+ca8z90UQNi4jiT2NHM+AWac151rc1zE4tKSy+6Jvqxt8G8/E3PVBpvENIOGYe4iprYbjiGO1z4epff0XJOmDBx/wDaP7GX+FZYRBofSBpNwzGcmVMGHVBdLIyzW7KQXNweJaAOHNZ4REBERAREQEREBERAREQEREBERAREQEXshwueeLWghlc3vBjiPMBeRzS11nbiOSD8REQEREBERAREQaR0B5XbheWflczfrqngeYiBs0D7RGse31exWko/o+t9BaHZcPk0Xns23/G670n82bdiDIuknH3ZjzlPLIbsa8xxi/CNhIbbx3uPVxUYX9StLJCJOINjft5r+UBERAREQEREBEXew3JmIYo29DRzuHe2ZAPgXWBQcFFLH6NcWY27qKX4WP5FcHEcHqMLP/uUEsP/ADI3N8rgIPCiIgIiICIiAiIg92BUza3G4I6n2Hysa7fb1XPAO/luK1Zl7IuGYNvwuniLh77vrHX8XXt8LLIq+9JWSUUutRyPjcObHFp8wg22Bqj1dygGlPR3DmrCny0LAysY0ljmi20t7j+2/AE7wbcrhQ3RJpXlqK9lHmh+vrnVinPHWPBrzzvwDuN+N+V5IMOuaWus7cRyX4rB035c+Ys6ufALRVA2rewOJtIP7XrffCr5ARFJdHmWTm3NcVPv2ftykcom21vO4aD2uCC6dBeUGUWU/lGJRtdJUnWbrtBtENzOPb6zvBzVZHzRT/1EX7Nv+y9UMQgiDYQGtaAABwAG4AKN6Rs1NyjlaSfdtT6kLTzkcN27mG73Ho1BTOnnMEU+MNosJZG1kO+VzGgXlI9m4HBrT28XHsVUr6TzOqJ3PnJc5xLnOPEkm5J8Svmg0ZoBzW3EsvfI6hwE1PfVBO90JNwR9knVPQtVrrE+F4lLhFeybDXmOVhu1w4g/kRysdxWgck6a6bE4mx5ktTTcNfeY3HtvvLPA7uqCrtL+UZMtZqke1p+TzuMkb+QLjdzD2FpJsOyx7VBFs6spqTNeEFk+yqYHjk4OB7CHNO49hBuqkzHoE1pC7LdRYco5hw8Ht5eLfiUFGIrFn0LYtE+zI4n9Wytt/esfwXy/kbxf+oZ+2j/AN0FfounmLAZ8t4oYMWaGSAAkBwducLjeNy5iAppo+0dVOc6jWZ9VTA2fM4eYYPed+A58gfPo1yc7OeYhEbthYNeZ45MvwB4azjuHxO+y1fh9FHhtEyKhYGRsAa1o4ABBG8sZAw/KcGtSRNL2i7p5bOdu4m53N+6AFwcx6acPwmYsodercOJjsGX+2ePi0EKBabdIL8SxJ9DhLtWCM6srmn+ckHEX7rTutzIPRVGgv6n0/07pP8AiaOVre1r2uPkQ381YWW81UOdaJ3za9soA9eJ7bOAPea7iOouFj9Xv6NNBq0lZO73nMjH3Q5zv32+SDq590M0+KQOlywBTzjfsx/Nv6W9w9hG7pzWeKumfR1To6ppY9ji1zSLEOBsQfArbyzp6RODsos0RTwCxnjOv1fGQL+Oq5o+CCp0REBERAREQEREH6DY7lqnRFnD6W5YHyk3qIbMl7XbvVf94A/FrllVSzRlms5RzVHK8nYv9SYfqE+1btabO+BHNBd+nfL3zzkwzRC8lMdoO3ZndIPC1nfcWZFt6aJlbSlslnse0gjkWuFj8CCsbZpwV2XcwzU0/GJ5APa3i13xaQfig5S0zoLyr8xZWE9SLTVNn9RF/Rj4g633h2KlNF2VvpZm2OKUXhZ9ZL9hpHq/eJDfAk8lrRrQ1tm7gOSD9WWdMeb/AKU5pLaV16eC7I7cHG/rv+JFh0aFcGm3N/0dyyYaR1p6kFjbHe2P33dNx1R1N+SzEgIiICszJ2hmsx2NsmKkUkJ3jWF5COjN1ge1xB6FTzQ7ozZhNKysx1gdUPAdHG4fzTTvBIPvn+743U+zpmeLKOAvqK7fb1WMBsXvPstHkSTyAJQcDL+i3Dcst2g2jngb5XzOb+4WtA8V78Q0kYVhu6asiNuTCZP3AVmrN+c6vNtYXYrIdS92xNNmM8G9v6x3qPINTfyxYP8ApLv2Mn8KfyxYP+ku/YyfwrLKIJjpZx2DMec3z4Q8viLGAOLS3e1tjucAVDkXuwOi+csagh/rJWM/tOA/zQab0N5bGX8kxF4tLUATPPP1h6g+DLbu0uXbz5jf0dyhU1DfaYyzPtuIYz+84LusYI2AM3ACwHRVn6QtUafIQaP6SdjT8A9/+gIM1ucXuJebk7yT2r8REBXj6OmYoaeGajqXBkr37SO5tr+qGuaOo1QbcwT2FUcv0Gx3INxLN3pA4+zFc1MhpCHCmYWuIO7aON3D4ANB63HJQX6VV2w1PllTq93bPt+a46AiIgIiICIiAiIgIiINLaCM1/PmWfk9UbzU1m7/AHoj7B+Fi34N7VFfSOy9s6iCtgG531Mh/WF3Rn4jXH3Qq50dZmOU82RTknZ+xKBzidbW8rB3i0LVuL4VBmDDhHXtEkRLH2vuOq4Pb4g2HiCUEO0K5T+jeU2yVTbT1FpH34tZb6tp5iwNyORcQp3W1bKGjfJVuDGMaXOceAaBcnyX2VLekHnDYUzcPoXes+z57cmcWMPifWPQN5FBUue8yvzZmaWoluGk6sbT7sbfZH+Z6uKj6IgKeaGMtNzHnRnyoXigG1eDwJaQGNPi4g25hpUDV5+jPB9XXPPG8TR8NoT53HkgvBZ89I/FTNj9PTNJ1Y49oRfcXPcRv6gM/vFaDWZNP7CzSE4u4GKMjwsR+YKCt0REBERAUm0ZtD8/0Qd/XN/NRldbKdcMMzPTTONgyZjif1Q4a34XQbNVVekawuyREWjcKlpPQbOUfmR5q1QbjcojpWwV2PZDqY6cXe1okaO0xkOIHUtDh8UGSkREBERAREQEREBERAREQEREBERB/cUZmlDYQXOJAAAuSTuAA5krYuScLlwXKdNBiD9eSOMNcez9UdoaPVB7Gqk9AGUPnLF3V1a36uA2iv70xHH7gN/FzexaHQcvNGNx5cwCaprPZjbe3a47mtHi4gfFY8xjE5MZxSSevOtJI4ucep5DsA4AcgAtlYrQR41hUkNV60cjXMdbruNuoPkQsc5gwh+A43LT1ntxPLSe0Dg4dCLEdCg56IiArq9GmuDK+shcfWeyN7R0YXNd/iNVKrvZHzG7KmZoqmMFwabPaPejducPG28dQEGxVTHpE5YdVUkVdSN1tkNnLYcGE3Y49A4kH7YVv4fWx4jRMlonB8b2hzXDgQeC+s0TZ4i2YBzXCxBFwQeII7EGH0V9Zv0FNqqh0mVpRFc32Ml9UH9VwuQOhB8VBajQ5i0LvVhY/q2Vn+ZCCv0U6/kixf8ARv8A9Y/4l5a3Rhi1HGXS0cjgO4WvPk0k/ggh6L6Twup5i2oaWOBsWuBBB6g7wvmg1poqzIMzZMhe43ljAil7ddgtc/aFnfEqXrJWjXOr8l49r73QSWbMztbyc39ZvEdtyOd1qrCsSixfD2TYa9skbxdrmn/yxB3EciEGftL+jOTBqySrwNhfTOJc9jRcxE73G3c4m/u8OFlVC3HxUHzLopw3MDy58RgkO8vgIZc9W2LT42ugyoivLEPR+9cnDa3dybJF/qa7/SoximhLE6IE0uxqB+o+x8nho/FBWiL14phk2EVZjxSJ8Mg917S027RfiN3Ebl5EBERAREQEREBERAXvwLCZMcxeKnoBeSVwaOwdpPQC5PQFeBaA9H3KHyPD3V9c315Rqwg8o7+s77xFvBvVBaOXMFjy9gkVNQj1I22vzJ4ucepJJPiuTpIzSMo5VkmFtqfUiB5yOBsbdjRdx+ypQswabM2/SPNJipTeCmuxvY59/rHeYDR0b1QWN6PmZDieAy01W4ukheXgk3JZISTvPGz9a/2guT6ROVrsjxCkHC0U1uz+jcf3fi1V1oqzD9G87wySG0bzspPsPsLnoHBrvurU2N4XHjeES09cLslaWn48COoNiOoCDFSLo5gwiTAMalp6324nFp6ji1w6FpBHQrnICIiCf6MtJcuTJdlVh01I43LAfWYTxdHfdv5tO49OejsvZkpcyUm0waZso5gH1m9HNO8fELGS+tNUPpZw+lc5jxwc0kEeBG8INvIslUOkzFqKMNirJXAd/VkPm8E/ivb/ACv4v+kj9lH/AAoNUIssDTBi4P8A8kfso/4VJMs6dqmnqQ3MkbJozxfGNV462vqu8N3igtjP+RafOeGltQAycD6uYDe08g7vN7R5WKyhiVC/DMQkhrG6skbixw7C02K2nQ1bMQo2S0bg+N7Q5rhwLSLgrN/pA4eKPPmvGLbaJjz9oFzD+DWoKzUmyVnirybVXwx143G74Xb2O625Ot7w6cRuUZRBpvK+mbD8YYBiRNJJzEm9l+jxut9oNVgUVbHXw69DIyRp95jg4eYWJF9qWqfRy61I90bu81xafMINuosf0GfMToHXp62o8HSF48n3H4KbZZ051dHOBmBjaiPm5oDHgdot6p8CB4oLyzTlqnzThZhxZgcPdd7zHd5h5H8+BWSs1YDJlnH5aas3ujO51rBzTva4eIIPTgtg4RicWM4ZHPhzteORus09Oo5EHcRyIVG+kpRNixikmb7T43sP/Tc0j/EKCmkREBERAREQEREEl0fZXdm7M8cDQdnfWlcPdjHtfE7mjq4LXVNA2lp2spwGsaA1rRwAAsAPgoHoZyf9GMsB9W21RUWe+/FrfcZ8Abkdrj2KwEEJ0uZs+iuU3mndaea8cXaCR6z/ALo3+JaspKbaXM2fSvNjjTOvBD9XFbgQD6zx9o8+wNUJQFrbRbmH6SZKgkebyMGyl7ddm656uGq77yySrY9HvMnzdmJ9JUGzKgXZflKwXH9pusPFrUEl9IPKHyqjbiFE314wGTAc47+q77pNj0I7FQS29V0zKyldHVND2PaWuaeBaRYg+IWS9I+T35NzE6J1zC+7oX29pl+BPebwPwPMIIqiIgIiICK0NGGij6W4d8pxWR0UBJawMA1n6ps43NwACCOBuQfjKMw6BIxRk5cqJNoODJ9Uh3TWaG6vkUFDovXimGy4RXOhxON0UjDZzXCx/wC4PIjcV9sv4HPmLFGwYSwvkd5Ac3OPJo5lBpXQdK6XRvBtbmzpAL90SOt/t8FVPpDVwqc8NZGb7KFoPRzi51vIt81c4lp9GmQ2ipddkDLdhkkNzZo7XOJPQdAsrY3ikmN4vLUVpu+Vxcel+AHQCwHQBB4UREBFdmQ9CsWKYFHUZhlla6Voe2OOzbMdvbrFwJJI32FrXX3zVoHaykL8rTPc8b9lMW+t0a8AWPZcfEIKMReivopMOrHRVzHRyMNnMcLEHqF7ct5eqMzYo2DCGF7jxPusbzc88gP+wubBBoP0fXOOQPrOAmfq+Hq3t96/4qFeknXCXGqWFvGONzz/ANRwA/w1buHU9No/yY1s7w2GnZ6zz7zjvcbdrnE2HUBZYzfj78z5jmqajdtHeq3usG5jfg0D43KDjIiICIiAiIgKw9CuT/pLmcS1YvT05D3XG5z/AHGeY1j0bbmq8VnZJ0tNyhgDaeiomusS58hmsXvPFxAZ2WA6NCDSqgGmnNX0cyg5lM609ReNnaG2+scOe5psDyLgoP8A+oJ/6C39uf4FXekHOcmdsYbNUM2TWMDGxhxcBvJJvYbyT2ch2IIuiIgL70NW+grWS0p1XxuDmnsc03H4hfBEGxckZmjzbl2OopSNYi0jAfYkHtNP5jtBBX3zRlqmzThhhxhmu3iCNzmu5OYeR/A8DcLKGUs21WUa/aYO+19zmOF2PHLWH+YsR2qy2ekDMI/Xooy7tEpA8tU/mg6FZ6P0b5v+BrnMZ2PhDz5hzR+CqnPuV/ofmJ1Ntdtqta7X1NT2he1ru4eKleL6b8SrgRRCGnHIsZrO83kjyAVe4pic2L1plxOR0sh4ucbndw+HRB5EREGktBGaKesylHSa7W1EJcNmSAXNc9zw5o5+1Y25jqFaKw6DY7l2qXN9fSC1PWVDR2bZ3+6DVmZco0eaA357hbKWey65a4Ds1mkG3Tgo/ieY8I0bUTmUgiY/+phAMjjy1zxHi8rONdmuur2EVtXUPB3EGV1iOovYrjIJPnvO9RnTEA+vsyNt9nC0+qwH95x3Xd+Q3KMIiAiIg1RorztTZhy7DEJGsqY42sfETYnUAbrMB4tNgd3C9lO1hxdanzPW0zQIKuoaBwAmfbyug1dmXJlDmiRrsbgbI5nBwJa63YS0gkdCuPiGZcI0d0BjgMUZH9BCA57jy1gN9/1nkeKzPWZjrK2MtrKqd7Txa6VxB8QTZctBMdIWkGozrVgTfVU7DdkINxfvPPvOtz4DlzvDkRAREQEREBERAREQEREBERAREQEREBERAREQEREBERAREQEREBERAREQEREBERAREQd3YM7rfIJsGd1vkERA2DO63yCbBndb5BEQNgzut8gmwZ3W+QREDYM7rfIJsGd1vkERA2DO63yCbBndb5BEQNgzut8gmwZ3W+QREDYM7rfIJsGd1vkERA2DO63yCbBndb5BEQNgzut8gmwZ3W+QREDYM7rfIJsGd1vkERA2DO63yCbBndb5BEQNgzut8gmwZ3W+QREDYM7rfIJsGd1vkERA2DO63yCbBndb5BEQNgzut8gmwZ3W+QREDYM7rfIJsGd1vkERA2DO63yCIiD/2Q=="/>
          <p:cNvSpPr>
            <a:spLocks noChangeAspect="1" noChangeArrowheads="1"/>
          </p:cNvSpPr>
          <p:nvPr/>
        </p:nvSpPr>
        <p:spPr bwMode="auto">
          <a:xfrm>
            <a:off x="114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8" name="Picture 2" descr="https://encrypted-tbn2.gstatic.com/images?q=tbn:ANd9GcRcQeHHHSgzivaummcjJNG0njRUqeJPoCdtnPj8HdDEWxjCapvg">
            <a:hlinkClick r:id="rId3"/>
          </p:cNvPr>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36579" y="762000"/>
            <a:ext cx="4587821" cy="2209800"/>
          </a:xfrm>
          <a:prstGeom prst="rect">
            <a:avLst/>
          </a:prstGeom>
          <a:noFill/>
          <a:effectLst>
            <a:innerShdw blurRad="114300">
              <a:prstClr val="black"/>
            </a:innerShdw>
          </a:effectLst>
        </p:spPr>
      </p:pic>
      <p:pic>
        <p:nvPicPr>
          <p:cNvPr id="2050" name="Picture 2" descr="C:\Users\vanzyl.j\Pictures\imagesCANH0219.jpg"/>
          <p:cNvPicPr>
            <a:picLocks noChangeAspect="1" noChangeArrowheads="1"/>
          </p:cNvPicPr>
          <p:nvPr/>
        </p:nvPicPr>
        <p:blipFill>
          <a:blip r:embed="rId5"/>
          <a:srcRect/>
          <a:stretch>
            <a:fillRect/>
          </a:stretch>
        </p:blipFill>
        <p:spPr bwMode="auto">
          <a:xfrm>
            <a:off x="4876800" y="228600"/>
            <a:ext cx="3711191" cy="2438400"/>
          </a:xfrm>
          <a:prstGeom prst="rect">
            <a:avLst/>
          </a:prstGeom>
          <a:noFill/>
          <a:effectLst>
            <a:innerShdw blurRad="114300">
              <a:prstClr val="black"/>
            </a:innerShdw>
          </a:effectLst>
        </p:spPr>
      </p:pic>
      <p:pic>
        <p:nvPicPr>
          <p:cNvPr id="2" name="Picture 3" descr="C:\Users\vanzyl.j\Pictures\imagesCAFBITYY.jpg"/>
          <p:cNvPicPr>
            <a:picLocks noChangeAspect="1" noChangeArrowheads="1"/>
          </p:cNvPicPr>
          <p:nvPr/>
        </p:nvPicPr>
        <p:blipFill>
          <a:blip r:embed="rId6"/>
          <a:srcRect/>
          <a:stretch>
            <a:fillRect/>
          </a:stretch>
        </p:blipFill>
        <p:spPr bwMode="auto">
          <a:xfrm>
            <a:off x="990600" y="3733800"/>
            <a:ext cx="4081596" cy="2590800"/>
          </a:xfrm>
          <a:prstGeom prst="rect">
            <a:avLst/>
          </a:prstGeom>
          <a:noFill/>
          <a:effectLst>
            <a:innerShdw blurRad="114300">
              <a:prstClr val="black"/>
            </a:innerShdw>
          </a:effectLst>
        </p:spPr>
      </p:pic>
      <p:pic>
        <p:nvPicPr>
          <p:cNvPr id="3" name="Picture 4" descr="C:\Users\vanzyl.j\Pictures\imagesCAPGA177.jpg"/>
          <p:cNvPicPr>
            <a:picLocks noChangeAspect="1" noChangeArrowheads="1"/>
          </p:cNvPicPr>
          <p:nvPr/>
        </p:nvPicPr>
        <p:blipFill>
          <a:blip r:embed="rId7"/>
          <a:srcRect/>
          <a:stretch>
            <a:fillRect/>
          </a:stretch>
        </p:blipFill>
        <p:spPr bwMode="auto">
          <a:xfrm>
            <a:off x="5562600" y="3124199"/>
            <a:ext cx="2514600" cy="3539067"/>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endCondLst>
                                    <p:cond evt="onNext" delay="0">
                                      <p:tgtEl>
                                        <p:sldTgt/>
                                      </p:tgtEl>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repeatCount="indefinite" fill="hold" nodeType="withEffect">
                                  <p:stCondLst>
                                    <p:cond delay="1000"/>
                                  </p:stCondLst>
                                  <p:endCondLst>
                                    <p:cond evt="onNext" delay="0">
                                      <p:tgtEl>
                                        <p:sldTgt/>
                                      </p:tgtEl>
                                    </p:cond>
                                  </p:end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repeatCount="indefinite" fill="hold" nodeType="withEffect">
                                  <p:stCondLst>
                                    <p:cond delay="200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childTnLst>
                                </p:cTn>
                              </p:par>
                              <p:par>
                                <p:cTn id="14" presetID="10" presetClass="entr" presetSubtype="0" repeatCount="indefinite" fill="hold" nodeType="withEffect">
                                  <p:stCondLst>
                                    <p:cond delay="3000"/>
                                  </p:stCondLst>
                                  <p:endCondLst>
                                    <p:cond evt="onNext" delay="0">
                                      <p:tgtEl>
                                        <p:sldTgt/>
                                      </p:tgtEl>
                                    </p:cond>
                                  </p:end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bereanbiblestudygroup.com/wp-content/gallery/study_aids/cuatro-bestias-de-daniel-panorama.jpg">
            <a:hlinkClick r:id="rId2"/>
          </p:cNvPr>
          <p:cNvPicPr>
            <a:picLocks noChangeAspect="1" noChangeArrowheads="1"/>
          </p:cNvPicPr>
          <p:nvPr/>
        </p:nvPicPr>
        <p:blipFill>
          <a:blip r:embed="rId3"/>
          <a:srcRect/>
          <a:stretch>
            <a:fillRect/>
          </a:stretch>
        </p:blipFill>
        <p:spPr bwMode="auto">
          <a:xfrm>
            <a:off x="152400" y="1295400"/>
            <a:ext cx="8819202" cy="4419600"/>
          </a:xfrm>
          <a:prstGeom prst="rect">
            <a:avLst/>
          </a:prstGeom>
          <a:noFill/>
          <a:effectLst>
            <a:innerShdw blurRad="114300">
              <a:prstClr val="black"/>
            </a:innerShdw>
          </a:effectLst>
        </p:spPr>
      </p:pic>
      <p:pic>
        <p:nvPicPr>
          <p:cNvPr id="6" name="Picture 2" descr="http://bereanbiblestudygroup.com/wp-content/gallery/study_aids/cuatro-bestias-de-daniel-panorama.jpg">
            <a:hlinkClick r:id="rId2"/>
          </p:cNvPr>
          <p:cNvPicPr>
            <a:picLocks noChangeAspect="1" noChangeArrowheads="1"/>
          </p:cNvPicPr>
          <p:nvPr/>
        </p:nvPicPr>
        <p:blipFill>
          <a:blip r:embed="rId3"/>
          <a:srcRect/>
          <a:stretch>
            <a:fillRect/>
          </a:stretch>
        </p:blipFill>
        <p:spPr bwMode="auto">
          <a:xfrm>
            <a:off x="4135832" y="1300584"/>
            <a:ext cx="4703368" cy="2357016"/>
          </a:xfrm>
          <a:prstGeom prst="rect">
            <a:avLst/>
          </a:prstGeom>
          <a:noFill/>
          <a:effectLst>
            <a:innerShdw blurRad="114300">
              <a:prstClr val="black"/>
            </a:innerShdw>
          </a:effectLst>
        </p:spPr>
      </p:pic>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0" y="685800"/>
            <a:ext cx="9144000" cy="7848302"/>
          </a:xfrm>
          <a:prstGeom prst="rect">
            <a:avLst/>
          </a:prstGeom>
          <a:noFill/>
        </p:spPr>
        <p:txBody>
          <a:bodyPr wrap="square">
            <a:spAutoFit/>
          </a:bodyPr>
          <a:lstStyle/>
          <a:p>
            <a:r>
              <a:rPr lang="en-ZA" dirty="0" err="1" smtClean="0">
                <a:effectLst>
                  <a:outerShdw blurRad="38100" dist="38100" dir="2700000" algn="tl">
                    <a:srgbClr val="000000">
                      <a:alpha val="43137"/>
                    </a:srgbClr>
                  </a:outerShdw>
                </a:effectLst>
              </a:rPr>
              <a:t>Daniël</a:t>
            </a:r>
            <a:r>
              <a:rPr lang="en-ZA" dirty="0" smtClean="0">
                <a:effectLst>
                  <a:outerShdw blurRad="38100" dist="38100" dir="2700000" algn="tl">
                    <a:srgbClr val="000000">
                      <a:alpha val="43137"/>
                    </a:srgbClr>
                  </a:outerShdw>
                </a:effectLst>
              </a:rPr>
              <a:t> se </a:t>
            </a:r>
            <a:r>
              <a:rPr lang="en-ZA" dirty="0" err="1" smtClean="0">
                <a:effectLst>
                  <a:outerShdw blurRad="38100" dist="38100" dir="2700000" algn="tl">
                    <a:srgbClr val="000000">
                      <a:alpha val="43137"/>
                    </a:srgbClr>
                  </a:outerShdw>
                </a:effectLst>
              </a:rPr>
              <a:t>eerste</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droomgesig</a:t>
            </a:r>
            <a:r>
              <a:rPr lang="en-ZA" dirty="0" smtClean="0">
                <a:effectLst>
                  <a:outerShdw blurRad="38100" dist="38100" dir="2700000" algn="tl">
                    <a:srgbClr val="000000">
                      <a:alpha val="43137"/>
                    </a:srgbClr>
                  </a:outerShdw>
                </a:effectLst>
              </a:rPr>
              <a:t>.</a:t>
            </a:r>
            <a:r>
              <a:rPr lang="en-ZA"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ZA"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t>
            </a:r>
            <a:r>
              <a:rPr lang="en-ZA"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Daniël</a:t>
            </a:r>
            <a:r>
              <a:rPr lang="nl-NL"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nl-NL"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7</a:t>
            </a:r>
            <a:endParaRPr lang="nl-NL"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endParaRPr lang="nl-NL"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r>
              <a:rPr lang="en-ZA"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Open</a:t>
            </a:r>
            <a:r>
              <a:rPr lang="nl-NL"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13 </a:t>
            </a:r>
          </a:p>
          <a:p>
            <a:r>
              <a:rPr lang="nl-NL" dirty="0" smtClean="0">
                <a:effectLst>
                  <a:outerShdw blurRad="38100" dist="38100" dir="2700000" algn="tl">
                    <a:srgbClr val="000000">
                      <a:alpha val="43137"/>
                    </a:srgbClr>
                  </a:outerShdw>
                </a:effectLst>
              </a:rPr>
              <a:t>See </a:t>
            </a:r>
            <a:r>
              <a:rPr lang="nl-NL" b="1" dirty="0" smtClean="0">
                <a:solidFill>
                  <a:srgbClr val="92D050"/>
                </a:solidFill>
                <a:effectLst>
                  <a:outerShdw blurRad="38100" dist="38100" dir="2700000" algn="tl">
                    <a:srgbClr val="000000">
                      <a:alpha val="43137"/>
                    </a:srgbClr>
                  </a:outerShdw>
                </a:effectLst>
              </a:rPr>
              <a:t>–Nasies  </a:t>
            </a:r>
          </a:p>
          <a:p>
            <a:r>
              <a:rPr lang="nl-NL" dirty="0" smtClean="0">
                <a:effectLst>
                  <a:outerShdw blurRad="38100" dist="38100" dir="2700000" algn="tl">
                    <a:srgbClr val="000000">
                      <a:alpha val="43137"/>
                    </a:srgbClr>
                  </a:outerShdw>
                </a:effectLst>
              </a:rPr>
              <a:t>Sewe koppe </a:t>
            </a:r>
            <a:r>
              <a:rPr lang="nl-NL" b="1" dirty="0" smtClean="0">
                <a:solidFill>
                  <a:srgbClr val="92D050"/>
                </a:solidFill>
                <a:effectLst>
                  <a:outerShdw blurRad="38100" dist="38100" dir="2700000" algn="tl">
                    <a:srgbClr val="000000">
                      <a:alpha val="43137"/>
                    </a:srgbClr>
                  </a:outerShdw>
                </a:effectLst>
              </a:rPr>
              <a:t>–Persone/</a:t>
            </a:r>
          </a:p>
          <a:p>
            <a:r>
              <a:rPr lang="nl-NL" b="1" dirty="0" smtClean="0">
                <a:solidFill>
                  <a:srgbClr val="92D050"/>
                </a:solidFill>
                <a:effectLst>
                  <a:outerShdw blurRad="38100" dist="38100" dir="2700000" algn="tl">
                    <a:srgbClr val="000000">
                      <a:alpha val="43137"/>
                    </a:srgbClr>
                  </a:outerShdw>
                </a:effectLst>
              </a:rPr>
              <a:t>Lande </a:t>
            </a:r>
            <a:endParaRPr lang="nl-NL" dirty="0" smtClean="0">
              <a:effectLst>
                <a:outerShdw blurRad="38100" dist="38100" dir="2700000" algn="tl">
                  <a:srgbClr val="000000">
                    <a:alpha val="43137"/>
                  </a:srgbClr>
                </a:outerShdw>
              </a:effectLst>
            </a:endParaRPr>
          </a:p>
          <a:p>
            <a:r>
              <a:rPr lang="nl-NL" dirty="0" smtClean="0">
                <a:effectLst>
                  <a:outerShdw blurRad="38100" dist="38100" dir="2700000" algn="tl">
                    <a:srgbClr val="000000">
                      <a:alpha val="43137"/>
                    </a:srgbClr>
                  </a:outerShdw>
                </a:effectLst>
              </a:rPr>
              <a:t>Tien horings met tien</a:t>
            </a:r>
          </a:p>
          <a:p>
            <a:r>
              <a:rPr lang="nl-NL" dirty="0" smtClean="0">
                <a:effectLst>
                  <a:outerShdw blurRad="38100" dist="38100" dir="2700000" algn="tl">
                    <a:srgbClr val="000000">
                      <a:alpha val="43137"/>
                    </a:srgbClr>
                  </a:outerShdw>
                </a:effectLst>
              </a:rPr>
              <a:t>krone </a:t>
            </a:r>
            <a:r>
              <a:rPr lang="nl-NL" b="1" dirty="0" smtClean="0">
                <a:solidFill>
                  <a:srgbClr val="92D050"/>
                </a:solidFill>
                <a:effectLst>
                  <a:outerShdw blurRad="38100" dist="38100" dir="2700000" algn="tl">
                    <a:srgbClr val="000000">
                      <a:alpha val="43137"/>
                    </a:srgbClr>
                  </a:outerShdw>
                </a:effectLst>
              </a:rPr>
              <a:t>–P</a:t>
            </a:r>
            <a:r>
              <a:rPr lang="af-ZA" b="1" dirty="0" smtClean="0">
                <a:solidFill>
                  <a:srgbClr val="92D050"/>
                </a:solidFill>
                <a:effectLst>
                  <a:outerShdw blurRad="38100" dist="38100" dir="2700000" algn="tl">
                    <a:srgbClr val="000000">
                      <a:alpha val="43137"/>
                    </a:srgbClr>
                  </a:outerShdw>
                </a:effectLst>
              </a:rPr>
              <a:t>olitieke</a:t>
            </a:r>
          </a:p>
          <a:p>
            <a:r>
              <a:rPr lang="af-ZA" b="1" dirty="0" smtClean="0">
                <a:solidFill>
                  <a:srgbClr val="92D050"/>
                </a:solidFill>
                <a:effectLst>
                  <a:outerShdw blurRad="38100" dist="38100" dir="2700000" algn="tl">
                    <a:srgbClr val="000000">
                      <a:alpha val="43137"/>
                    </a:srgbClr>
                  </a:outerShdw>
                </a:effectLst>
              </a:rPr>
              <a:t>posiesies/ </a:t>
            </a:r>
            <a:r>
              <a:rPr lang="nl-NL" b="1" dirty="0" smtClean="0">
                <a:solidFill>
                  <a:srgbClr val="92D050"/>
                </a:solidFill>
                <a:effectLst>
                  <a:outerShdw blurRad="38100" dist="38100" dir="2700000" algn="tl">
                    <a:srgbClr val="000000">
                      <a:alpha val="43137"/>
                    </a:srgbClr>
                  </a:outerShdw>
                </a:effectLst>
              </a:rPr>
              <a:t>Nasies (Rome)</a:t>
            </a:r>
          </a:p>
          <a:p>
            <a:r>
              <a:rPr lang="nl-NL" dirty="0" smtClean="0">
                <a:effectLst>
                  <a:outerShdw blurRad="38100" dist="38100" dir="2700000" algn="tl">
                    <a:srgbClr val="000000">
                      <a:alpha val="43137"/>
                    </a:srgbClr>
                  </a:outerShdw>
                </a:effectLst>
              </a:rPr>
              <a:t> </a:t>
            </a:r>
          </a:p>
          <a:p>
            <a:r>
              <a:rPr lang="nl-NL" dirty="0" smtClean="0">
                <a:effectLst>
                  <a:outerShdw blurRad="38100" dist="38100" dir="2700000" algn="tl">
                    <a:srgbClr val="000000">
                      <a:alpha val="43137"/>
                    </a:srgbClr>
                  </a:outerShdw>
                </a:effectLst>
              </a:rPr>
              <a:t>Soos ‘n luiperd </a:t>
            </a:r>
            <a:r>
              <a:rPr lang="nl-NL" b="1" dirty="0" smtClean="0">
                <a:solidFill>
                  <a:srgbClr val="92D050"/>
                </a:solidFill>
                <a:effectLst>
                  <a:outerShdw blurRad="38100" dist="38100" dir="2700000" algn="tl">
                    <a:srgbClr val="000000">
                      <a:alpha val="43137"/>
                    </a:srgbClr>
                  </a:outerShdw>
                </a:effectLst>
              </a:rPr>
              <a:t>–Griekeland</a:t>
            </a:r>
          </a:p>
          <a:p>
            <a:r>
              <a:rPr lang="nl-NL" dirty="0" smtClean="0">
                <a:effectLst>
                  <a:outerShdw blurRad="38100" dist="38100" dir="2700000" algn="tl">
                    <a:srgbClr val="000000">
                      <a:alpha val="43137"/>
                    </a:srgbClr>
                  </a:outerShdw>
                </a:effectLst>
              </a:rPr>
              <a:t>Sy pote soos dié van ‘n beer </a:t>
            </a:r>
            <a:r>
              <a:rPr lang="nl-NL" b="1" dirty="0" smtClean="0">
                <a:solidFill>
                  <a:srgbClr val="92D050"/>
                </a:solidFill>
                <a:effectLst>
                  <a:outerShdw blurRad="38100" dist="38100" dir="2700000" algn="tl">
                    <a:srgbClr val="000000">
                      <a:alpha val="43137"/>
                    </a:srgbClr>
                  </a:outerShdw>
                </a:effectLst>
              </a:rPr>
              <a:t>–</a:t>
            </a:r>
            <a:r>
              <a:rPr lang="en-ZA" b="1" dirty="0" err="1" smtClean="0">
                <a:solidFill>
                  <a:srgbClr val="92D050"/>
                </a:solidFill>
                <a:effectLst>
                  <a:outerShdw blurRad="38100" dist="38100" dir="2700000" algn="tl">
                    <a:srgbClr val="000000">
                      <a:alpha val="43137"/>
                    </a:srgbClr>
                  </a:outerShdw>
                </a:effectLst>
              </a:rPr>
              <a:t>Meder</a:t>
            </a:r>
            <a:r>
              <a:rPr lang="en-ZA" b="1" dirty="0" smtClean="0">
                <a:solidFill>
                  <a:srgbClr val="92D050"/>
                </a:solidFill>
                <a:effectLst>
                  <a:outerShdw blurRad="38100" dist="38100" dir="2700000" algn="tl">
                    <a:srgbClr val="000000">
                      <a:alpha val="43137"/>
                    </a:srgbClr>
                  </a:outerShdw>
                </a:effectLst>
              </a:rPr>
              <a:t> en </a:t>
            </a:r>
            <a:r>
              <a:rPr lang="en-ZA" b="1" dirty="0" err="1" smtClean="0">
                <a:solidFill>
                  <a:srgbClr val="92D050"/>
                </a:solidFill>
                <a:effectLst>
                  <a:outerShdw blurRad="38100" dist="38100" dir="2700000" algn="tl">
                    <a:srgbClr val="000000">
                      <a:alpha val="43137"/>
                    </a:srgbClr>
                  </a:outerShdw>
                </a:effectLst>
              </a:rPr>
              <a:t>Perse</a:t>
            </a:r>
            <a:r>
              <a:rPr lang="en-ZA" b="1" dirty="0" smtClean="0">
                <a:solidFill>
                  <a:srgbClr val="92D050"/>
                </a:solidFill>
                <a:effectLst>
                  <a:outerShdw blurRad="38100" dist="38100" dir="2700000" algn="tl">
                    <a:srgbClr val="000000">
                      <a:alpha val="43137"/>
                    </a:srgbClr>
                  </a:outerShdw>
                </a:effectLst>
              </a:rPr>
              <a:t> (Iran) </a:t>
            </a:r>
            <a:endParaRPr lang="nl-NL" b="1" dirty="0" err="1" smtClean="0">
              <a:solidFill>
                <a:srgbClr val="92D050"/>
              </a:solidFill>
              <a:effectLst>
                <a:outerShdw blurRad="38100" dist="38100" dir="2700000" algn="tl">
                  <a:srgbClr val="000000">
                    <a:alpha val="43137"/>
                  </a:srgbClr>
                </a:outerShdw>
              </a:effectLst>
            </a:endParaRPr>
          </a:p>
          <a:p>
            <a:r>
              <a:rPr lang="nl-NL" dirty="0" smtClean="0">
                <a:effectLst>
                  <a:outerShdw blurRad="38100" dist="38100" dir="2700000" algn="tl">
                    <a:srgbClr val="000000">
                      <a:alpha val="43137"/>
                    </a:srgbClr>
                  </a:outerShdw>
                </a:effectLst>
              </a:rPr>
              <a:t>Sy bek soos die bek van ‘n leeu </a:t>
            </a:r>
            <a:r>
              <a:rPr lang="nl-NL" b="1" dirty="0" smtClean="0">
                <a:solidFill>
                  <a:srgbClr val="92D050"/>
                </a:solidFill>
                <a:effectLst>
                  <a:outerShdw blurRad="38100" dist="38100" dir="2700000" algn="tl">
                    <a:srgbClr val="000000">
                      <a:alpha val="43137"/>
                    </a:srgbClr>
                  </a:outerShdw>
                </a:effectLst>
              </a:rPr>
              <a:t>–Babelonië (Irak)</a:t>
            </a:r>
          </a:p>
          <a:p>
            <a:r>
              <a:rPr lang="nl-NL" dirty="0" smtClean="0">
                <a:effectLst>
                  <a:outerShdw blurRad="38100" dist="38100" dir="2700000" algn="tl">
                    <a:srgbClr val="000000">
                      <a:alpha val="43137"/>
                    </a:srgbClr>
                  </a:outerShdw>
                </a:effectLst>
              </a:rPr>
              <a:t>Draak het hom sy krag gegee </a:t>
            </a:r>
            <a:r>
              <a:rPr lang="nl-NL" b="1" dirty="0" smtClean="0">
                <a:solidFill>
                  <a:srgbClr val="92D050"/>
                </a:solidFill>
                <a:effectLst>
                  <a:outerShdw blurRad="38100" dist="38100" dir="2700000" algn="tl">
                    <a:srgbClr val="000000">
                      <a:alpha val="43137"/>
                    </a:srgbClr>
                  </a:outerShdw>
                </a:effectLst>
              </a:rPr>
              <a:t>–Satan</a:t>
            </a:r>
          </a:p>
          <a:p>
            <a:endParaRPr lang="nl-NL" b="1" dirty="0" smtClean="0">
              <a:solidFill>
                <a:srgbClr val="92D050"/>
              </a:solidFill>
              <a:effectLst>
                <a:outerShdw blurRad="38100" dist="38100" dir="2700000" algn="tl">
                  <a:srgbClr val="000000">
                    <a:alpha val="43137"/>
                  </a:srgbClr>
                </a:outerShdw>
              </a:effectLst>
            </a:endParaRPr>
          </a:p>
          <a:p>
            <a:endParaRPr lang="nl-NL"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r>
              <a:rPr lang="nl-NL"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p>
          <a:p>
            <a:endParaRPr lang="en-ZA" dirty="0" smtClean="0">
              <a:effectLst>
                <a:outerShdw blurRad="38100" dist="38100" dir="2700000" algn="tl">
                  <a:srgbClr val="000000">
                    <a:alpha val="43137"/>
                  </a:srgbClr>
                </a:outerShdw>
              </a:effectLst>
            </a:endParaRPr>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childTnLst>
                                </p:cTn>
                              </p:par>
                              <p:par>
                                <p:cTn id="14" presetID="2" presetClass="exit" presetSubtype="3" fill="hold" nodeType="with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1+ppt_w/2"/>
                                          </p:val>
                                        </p:tav>
                                      </p:tavLst>
                                    </p:anim>
                                    <p:anim calcmode="lin" valueType="num">
                                      <p:cBhvr additive="base">
                                        <p:cTn id="16" dur="500"/>
                                        <p:tgtEl>
                                          <p:spTgt spid="9"/>
                                        </p:tgtEl>
                                        <p:attrNameLst>
                                          <p:attrName>ppt_y</p:attrName>
                                        </p:attrNameLst>
                                      </p:cBhvr>
                                      <p:tavLst>
                                        <p:tav tm="0">
                                          <p:val>
                                            <p:strVal val="ppt_y"/>
                                          </p:val>
                                        </p:tav>
                                        <p:tav tm="100000">
                                          <p:val>
                                            <p:strVal val="0-ppt_h/2"/>
                                          </p:val>
                                        </p:tav>
                                      </p:tavLst>
                                    </p:anim>
                                    <p:set>
                                      <p:cBhvr>
                                        <p:cTn id="17" dur="1" fill="hold">
                                          <p:stCondLst>
                                            <p:cond delay="499"/>
                                          </p:stCondLst>
                                        </p:cTn>
                                        <p:tgtEl>
                                          <p:spTgt spid="9"/>
                                        </p:tgtEl>
                                        <p:attrNameLst>
                                          <p:attrName>style.visibility</p:attrName>
                                        </p:attrNameLst>
                                      </p:cBhvr>
                                      <p:to>
                                        <p:strVal val="hidden"/>
                                      </p:to>
                                    </p:set>
                                  </p:childTnLst>
                                </p:cTn>
                              </p:par>
                              <p:par>
                                <p:cTn id="18" presetID="2" presetClass="entr" presetSubtype="3" fill="hold" nodeType="withEffect">
                                  <p:stCondLst>
                                    <p:cond delay="15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1+#ppt_w/2"/>
                                          </p:val>
                                        </p:tav>
                                        <p:tav tm="100000">
                                          <p:val>
                                            <p:strVal val="#ppt_x"/>
                                          </p:val>
                                        </p:tav>
                                      </p:tavLst>
                                    </p:anim>
                                    <p:anim calcmode="lin" valueType="num">
                                      <p:cBhvr additive="base">
                                        <p:cTn id="21"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0" y="685800"/>
            <a:ext cx="9144000" cy="6124754"/>
          </a:xfrm>
          <a:prstGeom prst="rect">
            <a:avLst/>
          </a:prstGeom>
          <a:noFill/>
          <a:ln w="9525">
            <a:noFill/>
            <a:miter lim="800000"/>
            <a:headEnd/>
            <a:tailEnd/>
          </a:ln>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Opn 13:18  </a:t>
            </a:r>
            <a:r>
              <a:rPr lang="nl-NL" dirty="0" smtClean="0">
                <a:effectLst>
                  <a:outerShdw blurRad="38100" dist="38100" dir="2700000" algn="tl">
                    <a:srgbClr val="000000">
                      <a:alpha val="43137"/>
                    </a:srgbClr>
                  </a:outerShdw>
                </a:effectLst>
              </a:rPr>
              <a:t>Hier kom die wysheid te pas. Wie die verstand het, laat hom die getal van die dier bereken, want dit is die getal van ‘n mens; en sy getal is ses honderd ses en sestig.</a:t>
            </a:r>
          </a:p>
          <a:p>
            <a:endParaRPr lang="nl-NL" dirty="0" smtClean="0">
              <a:solidFill>
                <a:srgbClr val="0070C0"/>
              </a:solidFill>
              <a:effectLst>
                <a:outerShdw blurRad="38100" dist="38100" dir="2700000" algn="tl">
                  <a:srgbClr val="000000">
                    <a:alpha val="43137"/>
                  </a:srgbClr>
                </a:outerShdw>
              </a:effectLst>
            </a:endParaRPr>
          </a:p>
          <a:p>
            <a:r>
              <a:rPr lang="en-ZA" b="1" dirty="0" smtClean="0">
                <a:solidFill>
                  <a:srgbClr val="C00000"/>
                </a:solidFill>
                <a:effectLst>
                  <a:outerShdw blurRad="38100" dist="38100" dir="2700000" algn="tl">
                    <a:srgbClr val="000000">
                      <a:alpha val="43137"/>
                    </a:srgbClr>
                  </a:outerShdw>
                </a:effectLst>
              </a:rPr>
              <a:t>(</a:t>
            </a:r>
            <a:r>
              <a:rPr lang="en-ZA" b="1" dirty="0" err="1" smtClean="0">
                <a:solidFill>
                  <a:srgbClr val="C00000"/>
                </a:solidFill>
                <a:effectLst>
                  <a:outerShdw blurRad="38100" dist="38100" dir="2700000" algn="tl">
                    <a:srgbClr val="000000">
                      <a:alpha val="43137"/>
                    </a:srgbClr>
                  </a:outerShdw>
                </a:effectLst>
              </a:rPr>
              <a:t>KJV</a:t>
            </a:r>
            <a:r>
              <a:rPr lang="en-ZA" b="1" dirty="0" smtClean="0">
                <a:solidFill>
                  <a:srgbClr val="C00000"/>
                </a:solidFill>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Here is wisdom. Let him that hath understanding count the number of the beast: for it is the number of a man; and his number </a:t>
            </a:r>
            <a:r>
              <a:rPr lang="en-ZA" i="1" dirty="0" smtClean="0">
                <a:effectLst>
                  <a:outerShdw blurRad="38100" dist="38100" dir="2700000" algn="tl">
                    <a:srgbClr val="000000">
                      <a:alpha val="43137"/>
                    </a:srgbClr>
                  </a:outerShdw>
                </a:effectLst>
              </a:rPr>
              <a:t>is Six hundred threescore and six.</a:t>
            </a:r>
          </a:p>
          <a:p>
            <a:endParaRPr lang="en-ZA" i="1" dirty="0" smtClean="0">
              <a:solidFill>
                <a:srgbClr val="0070C0"/>
              </a:solidFill>
              <a:effectLst>
                <a:outerShdw blurRad="38100" dist="38100" dir="2700000" algn="tl">
                  <a:srgbClr val="000000">
                    <a:alpha val="43137"/>
                  </a:srgbClr>
                </a:outerShdw>
              </a:effectLst>
            </a:endParaRPr>
          </a:p>
          <a:p>
            <a:r>
              <a:rPr lang="en-ZA" b="1" dirty="0" smtClean="0">
                <a:solidFill>
                  <a:srgbClr val="C00000"/>
                </a:solidFill>
                <a:effectLst>
                  <a:outerShdw blurRad="38100" dist="38100" dir="2700000" algn="tl">
                    <a:srgbClr val="000000">
                      <a:alpha val="43137"/>
                    </a:srgbClr>
                  </a:outerShdw>
                </a:effectLst>
              </a:rPr>
              <a:t>(Amp)</a:t>
            </a:r>
            <a:r>
              <a:rPr lang="en-ZA" dirty="0" smtClean="0">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Here is [room for] discernment [a call for the wisdom of interpretation]. Let anyone who has intelligence (penetration and insight enough) calculate the number of the beast, for it is a human number [the number of a certain man]; his number is 666.</a:t>
            </a:r>
            <a:endParaRPr lang="en-US" dirty="0">
              <a:solidFill>
                <a:srgbClr val="0070C0"/>
              </a:solidFill>
              <a:effectLst>
                <a:outerShdw blurRad="38100" dist="38100" dir="2700000" algn="tl">
                  <a:srgbClr val="000000">
                    <a:alpha val="43137"/>
                  </a:srgbClr>
                </a:outerShdw>
              </a:effectLst>
            </a:endParaRPr>
          </a:p>
        </p:txBody>
      </p:sp>
      <p:sp>
        <p:nvSpPr>
          <p:cNvPr id="5" name="TextBox 4"/>
          <p:cNvSpPr txBox="1"/>
          <p:nvPr/>
        </p:nvSpPr>
        <p:spPr>
          <a:xfrm>
            <a:off x="6319299" y="1143000"/>
            <a:ext cx="843501"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dier</a:t>
            </a:r>
            <a:endParaRPr lang="en-ZA" b="1" dirty="0">
              <a:solidFill>
                <a:srgbClr val="FFFF00"/>
              </a:solidFill>
            </a:endParaRPr>
          </a:p>
        </p:txBody>
      </p:sp>
      <p:sp>
        <p:nvSpPr>
          <p:cNvPr id="6" name="TextBox 5"/>
          <p:cNvSpPr txBox="1"/>
          <p:nvPr/>
        </p:nvSpPr>
        <p:spPr>
          <a:xfrm>
            <a:off x="3962400" y="685800"/>
            <a:ext cx="1603324"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wysheid</a:t>
            </a:r>
            <a:endParaRPr lang="en-ZA" b="1" dirty="0">
              <a:solidFill>
                <a:srgbClr val="FFFF00"/>
              </a:solidFill>
            </a:endParaRPr>
          </a:p>
        </p:txBody>
      </p:sp>
      <p:sp>
        <p:nvSpPr>
          <p:cNvPr id="8" name="TextBox 7"/>
          <p:cNvSpPr txBox="1"/>
          <p:nvPr/>
        </p:nvSpPr>
        <p:spPr>
          <a:xfrm>
            <a:off x="-8677" y="1153180"/>
            <a:ext cx="1685077"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verstand</a:t>
            </a:r>
            <a:endParaRPr lang="en-ZA" b="1" dirty="0">
              <a:solidFill>
                <a:srgbClr val="FFFF00"/>
              </a:solidFill>
            </a:endParaRPr>
          </a:p>
        </p:txBody>
      </p:sp>
      <p:sp>
        <p:nvSpPr>
          <p:cNvPr id="9" name="TextBox 8"/>
          <p:cNvSpPr txBox="1"/>
          <p:nvPr/>
        </p:nvSpPr>
        <p:spPr>
          <a:xfrm>
            <a:off x="3733800" y="1524000"/>
            <a:ext cx="1542410" cy="523220"/>
          </a:xfrm>
          <a:prstGeom prst="rect">
            <a:avLst/>
          </a:prstGeom>
          <a:noFill/>
        </p:spPr>
        <p:txBody>
          <a:bodyPr wrap="none" rtlCol="0">
            <a:spAutoFit/>
          </a:bodyPr>
          <a:lstStyle/>
          <a:p>
            <a:r>
              <a:rPr lang="nl-NL" b="1" u="sng" dirty="0" smtClean="0">
                <a:solidFill>
                  <a:srgbClr val="FFFF00"/>
                </a:solidFill>
                <a:effectLst>
                  <a:outerShdw blurRad="38100" dist="38100" dir="2700000" algn="tl">
                    <a:srgbClr val="000000">
                      <a:alpha val="43137"/>
                    </a:srgbClr>
                  </a:outerShdw>
                </a:effectLst>
              </a:rPr>
              <a:t>‘n </a:t>
            </a:r>
            <a:r>
              <a:rPr lang="nl-NL" b="1" dirty="0" smtClean="0">
                <a:solidFill>
                  <a:srgbClr val="FFFF00"/>
                </a:solidFill>
                <a:effectLst>
                  <a:outerShdw blurRad="38100" dist="38100" dir="2700000" algn="tl">
                    <a:srgbClr val="000000">
                      <a:alpha val="43137"/>
                    </a:srgbClr>
                  </a:outerShdw>
                </a:effectLst>
              </a:rPr>
              <a:t>mens</a:t>
            </a:r>
            <a:endParaRPr lang="en-ZA" b="1" dirty="0">
              <a:solidFill>
                <a:srgbClr val="FFFF00"/>
              </a:solidFill>
            </a:endParaRPr>
          </a:p>
        </p:txBody>
      </p:sp>
      <p:sp>
        <p:nvSpPr>
          <p:cNvPr id="10" name="TextBox 9"/>
          <p:cNvSpPr txBox="1"/>
          <p:nvPr/>
        </p:nvSpPr>
        <p:spPr>
          <a:xfrm>
            <a:off x="-152400" y="5827693"/>
            <a:ext cx="8874545" cy="954107"/>
          </a:xfrm>
          <a:prstGeom prst="rect">
            <a:avLst/>
          </a:prstGeom>
          <a:noFill/>
        </p:spPr>
        <p:txBody>
          <a:bodyPr wrap="none" rtlCol="0">
            <a:spAutoFit/>
          </a:bodyPr>
          <a:lstStyle/>
          <a:p>
            <a:r>
              <a:rPr lang="en-ZA" b="1" dirty="0" smtClean="0">
                <a:solidFill>
                  <a:srgbClr val="FFFF00"/>
                </a:solidFill>
                <a:effectLst>
                  <a:outerShdw blurRad="38100" dist="38100" dir="2700000" algn="tl">
                    <a:srgbClr val="000000">
                      <a:alpha val="43137"/>
                    </a:srgbClr>
                  </a:outerShdw>
                </a:effectLst>
              </a:rPr>
              <a:t>                                                                                  the</a:t>
            </a:r>
          </a:p>
          <a:p>
            <a:r>
              <a:rPr lang="en-ZA" b="1" dirty="0" smtClean="0">
                <a:solidFill>
                  <a:srgbClr val="FFFF00"/>
                </a:solidFill>
                <a:effectLst>
                  <a:outerShdw blurRad="38100" dist="38100" dir="2700000" algn="tl">
                    <a:srgbClr val="000000">
                      <a:alpha val="43137"/>
                    </a:srgbClr>
                  </a:outerShdw>
                </a:effectLst>
              </a:rPr>
              <a:t> number of a certain man</a:t>
            </a:r>
            <a:endParaRPr lang="en-ZA" b="1" dirty="0">
              <a:solidFill>
                <a:srgbClr val="FFFF00"/>
              </a:solidFill>
            </a:endParaRPr>
          </a:p>
        </p:txBody>
      </p:sp>
      <p:sp>
        <p:nvSpPr>
          <p:cNvPr id="12" name="TextBox 11"/>
          <p:cNvSpPr txBox="1"/>
          <p:nvPr/>
        </p:nvSpPr>
        <p:spPr>
          <a:xfrm>
            <a:off x="3633807" y="1981200"/>
            <a:ext cx="785793"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666</a:t>
            </a:r>
            <a:endParaRPr lang="en-ZA" b="1" dirty="0">
              <a:solidFill>
                <a:srgbClr val="FFFF00"/>
              </a:solidFill>
            </a:endParaRPr>
          </a:p>
        </p:txBody>
      </p:sp>
      <p:sp>
        <p:nvSpPr>
          <p:cNvPr id="13" name="TextBox 12"/>
          <p:cNvSpPr txBox="1"/>
          <p:nvPr/>
        </p:nvSpPr>
        <p:spPr>
          <a:xfrm>
            <a:off x="6969548" y="1153180"/>
            <a:ext cx="1954381" cy="646331"/>
          </a:xfrm>
          <a:prstGeom prst="rect">
            <a:avLst/>
          </a:prstGeom>
          <a:noFill/>
        </p:spPr>
        <p:txBody>
          <a:bodyPr wrap="none" rtlCol="0">
            <a:spAutoFit/>
          </a:bodyPr>
          <a:lstStyle/>
          <a:p>
            <a:r>
              <a:rPr lang="nl-NL" sz="3600" b="1" dirty="0" smtClean="0">
                <a:solidFill>
                  <a:srgbClr val="92D050"/>
                </a:solidFill>
                <a:effectLst>
                  <a:outerShdw blurRad="38100" dist="38100" dir="2700000" algn="tl">
                    <a:srgbClr val="000000">
                      <a:alpha val="43137"/>
                    </a:srgbClr>
                  </a:outerShdw>
                </a:effectLst>
              </a:rPr>
              <a:t>bereken</a:t>
            </a:r>
            <a:endParaRPr lang="en-ZA" sz="3600" b="1" dirty="0" smtClean="0">
              <a:solidFill>
                <a:srgbClr val="92D050"/>
              </a:solidFill>
              <a:effectLst>
                <a:outerShdw blurRad="38100" dist="38100" dir="2700000" algn="tl">
                  <a:srgbClr val="000000">
                    <a:alpha val="43137"/>
                  </a:srgbClr>
                </a:outerShdw>
              </a:effectLst>
            </a:endParaRPr>
          </a:p>
        </p:txBody>
      </p:sp>
      <p:sp>
        <p:nvSpPr>
          <p:cNvPr id="14" name="TextBox 13"/>
          <p:cNvSpPr txBox="1"/>
          <p:nvPr/>
        </p:nvSpPr>
        <p:spPr>
          <a:xfrm>
            <a:off x="-21101" y="3200400"/>
            <a:ext cx="1441420" cy="646331"/>
          </a:xfrm>
          <a:prstGeom prst="rect">
            <a:avLst/>
          </a:prstGeom>
          <a:noFill/>
        </p:spPr>
        <p:txBody>
          <a:bodyPr wrap="none" rtlCol="0">
            <a:spAutoFit/>
          </a:bodyPr>
          <a:lstStyle/>
          <a:p>
            <a:r>
              <a:rPr lang="en-ZA" sz="3600" b="1" dirty="0" smtClean="0">
                <a:solidFill>
                  <a:srgbClr val="92D050"/>
                </a:solidFill>
                <a:effectLst>
                  <a:outerShdw blurRad="38100" dist="38100" dir="2700000" algn="tl">
                    <a:srgbClr val="000000">
                      <a:alpha val="43137"/>
                    </a:srgbClr>
                  </a:outerShdw>
                </a:effectLst>
              </a:rPr>
              <a:t>count</a:t>
            </a:r>
            <a:endParaRPr lang="en-ZA" sz="3600" b="1" dirty="0" smtClean="0">
              <a:solidFill>
                <a:srgbClr val="92D050"/>
              </a:solidFill>
              <a:effectLst>
                <a:outerShdw blurRad="38100" dist="38100" dir="2700000" algn="tl">
                  <a:srgbClr val="000000">
                    <a:alpha val="43137"/>
                  </a:srgbClr>
                </a:outerShdw>
              </a:effectLst>
            </a:endParaRPr>
          </a:p>
        </p:txBody>
      </p:sp>
      <p:sp>
        <p:nvSpPr>
          <p:cNvPr id="15" name="TextBox 14"/>
          <p:cNvSpPr txBox="1"/>
          <p:nvPr/>
        </p:nvSpPr>
        <p:spPr>
          <a:xfrm>
            <a:off x="6984434" y="5297269"/>
            <a:ext cx="2236510" cy="646331"/>
          </a:xfrm>
          <a:prstGeom prst="rect">
            <a:avLst/>
          </a:prstGeom>
          <a:noFill/>
        </p:spPr>
        <p:txBody>
          <a:bodyPr wrap="none" rtlCol="0">
            <a:spAutoFit/>
          </a:bodyPr>
          <a:lstStyle/>
          <a:p>
            <a:r>
              <a:rPr lang="en-ZA" sz="3600" b="1" dirty="0" smtClean="0">
                <a:solidFill>
                  <a:srgbClr val="92D050"/>
                </a:solidFill>
                <a:effectLst>
                  <a:outerShdw blurRad="38100" dist="38100" dir="2700000" algn="tl">
                    <a:srgbClr val="000000">
                      <a:alpha val="43137"/>
                    </a:srgbClr>
                  </a:outerShdw>
                </a:effectLst>
              </a:rPr>
              <a:t>Calculate</a:t>
            </a:r>
            <a:endParaRPr lang="en-ZA" sz="3600" b="1" dirty="0" smtClean="0">
              <a:solidFill>
                <a:srgbClr val="92D050"/>
              </a:solidFill>
              <a:effectLst>
                <a:outerShdw blurRad="38100" dist="38100" dir="2700000" algn="tl">
                  <a:srgbClr val="000000">
                    <a:alpha val="43137"/>
                  </a:srgbClr>
                </a:outerShdw>
              </a:effectLst>
            </a:endParaRPr>
          </a:p>
        </p:txBody>
      </p:sp>
      <p:sp>
        <p:nvSpPr>
          <p:cNvPr id="16" name="TextBox 15"/>
          <p:cNvSpPr txBox="1"/>
          <p:nvPr/>
        </p:nvSpPr>
        <p:spPr>
          <a:xfrm>
            <a:off x="2164834" y="2286000"/>
            <a:ext cx="6750566" cy="646331"/>
          </a:xfrm>
          <a:prstGeom prst="rect">
            <a:avLst/>
          </a:prstGeom>
          <a:noFill/>
        </p:spPr>
        <p:txBody>
          <a:bodyPr wrap="none" rtlCol="0">
            <a:spAutoFit/>
          </a:bodyPr>
          <a:lstStyle/>
          <a:p>
            <a:r>
              <a:rPr lang="en-ZA" sz="3600" b="1" dirty="0" smtClean="0">
                <a:solidFill>
                  <a:srgbClr val="92D050"/>
                </a:solidFill>
                <a:effectLst>
                  <a:outerShdw blurRad="38100" dist="38100" dir="2700000" algn="tl">
                    <a:srgbClr val="000000">
                      <a:alpha val="43137"/>
                    </a:srgbClr>
                  </a:outerShdw>
                </a:effectLst>
              </a:rPr>
              <a:t>[find </a:t>
            </a:r>
            <a:r>
              <a:rPr lang="en-ZA" sz="3600" b="1" dirty="0" smtClean="0">
                <a:solidFill>
                  <a:srgbClr val="92D050"/>
                </a:solidFill>
                <a:effectLst>
                  <a:outerShdw blurRad="38100" dist="38100" dir="2700000" algn="tl">
                    <a:srgbClr val="000000">
                      <a:alpha val="43137"/>
                    </a:srgbClr>
                  </a:outerShdw>
                </a:effectLst>
              </a:rPr>
              <a:t>the </a:t>
            </a:r>
            <a:r>
              <a:rPr lang="en-ZA" sz="3600" b="1" dirty="0" smtClean="0">
                <a:solidFill>
                  <a:srgbClr val="92D050"/>
                </a:solidFill>
                <a:effectLst>
                  <a:outerShdw blurRad="38100" dist="38100" dir="2700000" algn="tl">
                    <a:srgbClr val="000000">
                      <a:alpha val="43137"/>
                    </a:srgbClr>
                  </a:outerShdw>
                </a:effectLst>
              </a:rPr>
              <a:t>meaning] [figure </a:t>
            </a:r>
            <a:r>
              <a:rPr lang="en-ZA" sz="3600" b="1" dirty="0" smtClean="0">
                <a:solidFill>
                  <a:srgbClr val="92D050"/>
                </a:solidFill>
                <a:effectLst>
                  <a:outerShdw blurRad="38100" dist="38100" dir="2700000" algn="tl">
                    <a:srgbClr val="000000">
                      <a:alpha val="43137"/>
                    </a:srgbClr>
                  </a:outerShdw>
                </a:effectLst>
              </a:rPr>
              <a:t>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strVal val="#ppt_w*0.70"/>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strVal val="#ppt_w*0.70"/>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Effect transition="in" filter="fade">
                                      <p:cBhvr>
                                        <p:cTn id="59" dur="1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strVal val="#ppt_w*0.70"/>
                                          </p:val>
                                        </p:tav>
                                        <p:tav tm="100000">
                                          <p:val>
                                            <p:strVal val="#ppt_w"/>
                                          </p:val>
                                        </p:tav>
                                      </p:tavLst>
                                    </p:anim>
                                    <p:anim calcmode="lin" valueType="num">
                                      <p:cBhvr>
                                        <p:cTn id="65" dur="1000" fill="hold"/>
                                        <p:tgtEl>
                                          <p:spTgt spid="14"/>
                                        </p:tgtEl>
                                        <p:attrNameLst>
                                          <p:attrName>ppt_h</p:attrName>
                                        </p:attrNameLst>
                                      </p:cBhvr>
                                      <p:tavLst>
                                        <p:tav tm="0">
                                          <p:val>
                                            <p:strVal val="#ppt_h"/>
                                          </p:val>
                                        </p:tav>
                                        <p:tav tm="100000">
                                          <p:val>
                                            <p:strVal val="#ppt_h"/>
                                          </p:val>
                                        </p:tav>
                                      </p:tavLst>
                                    </p:anim>
                                    <p:animEffect transition="in" filter="fade">
                                      <p:cBhvr>
                                        <p:cTn id="66" dur="1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1000" fill="hold"/>
                                        <p:tgtEl>
                                          <p:spTgt spid="15"/>
                                        </p:tgtEl>
                                        <p:attrNameLst>
                                          <p:attrName>ppt_w</p:attrName>
                                        </p:attrNameLst>
                                      </p:cBhvr>
                                      <p:tavLst>
                                        <p:tav tm="0">
                                          <p:val>
                                            <p:strVal val="#ppt_w*0.70"/>
                                          </p:val>
                                        </p:tav>
                                        <p:tav tm="100000">
                                          <p:val>
                                            <p:strVal val="#ppt_w"/>
                                          </p:val>
                                        </p:tav>
                                      </p:tavLst>
                                    </p:anim>
                                    <p:anim calcmode="lin" valueType="num">
                                      <p:cBhvr>
                                        <p:cTn id="72" dur="1000" fill="hold"/>
                                        <p:tgtEl>
                                          <p:spTgt spid="15"/>
                                        </p:tgtEl>
                                        <p:attrNameLst>
                                          <p:attrName>ppt_h</p:attrName>
                                        </p:attrNameLst>
                                      </p:cBhvr>
                                      <p:tavLst>
                                        <p:tav tm="0">
                                          <p:val>
                                            <p:strVal val="#ppt_h"/>
                                          </p:val>
                                        </p:tav>
                                        <p:tav tm="100000">
                                          <p:val>
                                            <p:strVal val="#ppt_h"/>
                                          </p:val>
                                        </p:tav>
                                      </p:tavLst>
                                    </p:anim>
                                    <p:animEffect transition="in" filter="fade">
                                      <p:cBhvr>
                                        <p:cTn id="73" dur="10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1000" fill="hold"/>
                                        <p:tgtEl>
                                          <p:spTgt spid="16"/>
                                        </p:tgtEl>
                                        <p:attrNameLst>
                                          <p:attrName>ppt_w</p:attrName>
                                        </p:attrNameLst>
                                      </p:cBhvr>
                                      <p:tavLst>
                                        <p:tav tm="0">
                                          <p:val>
                                            <p:strVal val="#ppt_w*0.70"/>
                                          </p:val>
                                        </p:tav>
                                        <p:tav tm="100000">
                                          <p:val>
                                            <p:strVal val="#ppt_w"/>
                                          </p:val>
                                        </p:tav>
                                      </p:tavLst>
                                    </p:anim>
                                    <p:anim calcmode="lin" valueType="num">
                                      <p:cBhvr>
                                        <p:cTn id="79" dur="1000" fill="hold"/>
                                        <p:tgtEl>
                                          <p:spTgt spid="16"/>
                                        </p:tgtEl>
                                        <p:attrNameLst>
                                          <p:attrName>ppt_h</p:attrName>
                                        </p:attrNameLst>
                                      </p:cBhvr>
                                      <p:tavLst>
                                        <p:tav tm="0">
                                          <p:val>
                                            <p:strVal val="#ppt_h"/>
                                          </p:val>
                                        </p:tav>
                                        <p:tav tm="100000">
                                          <p:val>
                                            <p:strVal val="#ppt_h"/>
                                          </p:val>
                                        </p:tav>
                                      </p:tavLst>
                                    </p:anim>
                                    <p:animEffect transition="in" filter="fade">
                                      <p:cBhvr>
                                        <p:cTn id="8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0" y="685800"/>
            <a:ext cx="9144000" cy="4585871"/>
          </a:xfrm>
          <a:prstGeom prst="rect">
            <a:avLst/>
          </a:prstGeom>
          <a:noFill/>
        </p:spPr>
        <p:txBody>
          <a:bodyPr wrap="square">
            <a:spAutoFit/>
          </a:bodyPr>
          <a:lstStyle/>
          <a:p>
            <a:r>
              <a:rPr lang="en-ZA" b="1" dirty="0" smtClean="0">
                <a:solidFill>
                  <a:srgbClr val="C00000"/>
                </a:solidFill>
                <a:effectLst>
                  <a:outerShdw blurRad="38100" dist="38100" dir="2700000" algn="tl">
                    <a:srgbClr val="000000">
                      <a:alpha val="43137"/>
                    </a:srgbClr>
                  </a:outerShdw>
                </a:effectLst>
              </a:rPr>
              <a:t>G5516</a:t>
            </a:r>
          </a:p>
          <a:p>
            <a:r>
              <a:rPr lang="el-GR" sz="4000" dirty="0" smtClean="0">
                <a:solidFill>
                  <a:srgbClr val="00B0F0"/>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χξς</a:t>
            </a:r>
          </a:p>
          <a:p>
            <a:r>
              <a:rPr lang="en-ZA" dirty="0" smtClean="0">
                <a:solidFill>
                  <a:srgbClr val="92D050"/>
                </a:solidFill>
                <a:effectLst>
                  <a:outerShdw blurRad="38100" dist="38100" dir="2700000" algn="tl">
                    <a:srgbClr val="000000">
                      <a:alpha val="43137"/>
                    </a:srgbClr>
                  </a:outerShdw>
                </a:effectLst>
              </a:rPr>
              <a:t>chi xi stigma</a:t>
            </a:r>
          </a:p>
          <a:p>
            <a:r>
              <a:rPr lang="en-ZA" i="1" dirty="0" err="1" smtClean="0">
                <a:solidFill>
                  <a:schemeClr val="accent1">
                    <a:lumMod val="75000"/>
                  </a:schemeClr>
                </a:solidFill>
                <a:effectLst>
                  <a:outerShdw blurRad="38100" dist="38100" dir="2700000" algn="tl">
                    <a:srgbClr val="000000">
                      <a:alpha val="43137"/>
                    </a:srgbClr>
                  </a:outerShdw>
                </a:effectLst>
                <a:cs typeface="+mn-cs"/>
              </a:rPr>
              <a:t>khee</a:t>
            </a:r>
            <a:r>
              <a:rPr lang="en-ZA" i="1" dirty="0" smtClean="0">
                <a:solidFill>
                  <a:schemeClr val="accent1">
                    <a:lumMod val="75000"/>
                  </a:schemeClr>
                </a:solidFill>
                <a:effectLst>
                  <a:outerShdw blurRad="38100" dist="38100" dir="2700000" algn="tl">
                    <a:srgbClr val="000000">
                      <a:alpha val="43137"/>
                    </a:srgbClr>
                  </a:outerShdw>
                </a:effectLst>
                <a:cs typeface="+mn-cs"/>
              </a:rPr>
              <a:t> </a:t>
            </a:r>
            <a:r>
              <a:rPr lang="en-ZA" i="1" dirty="0" err="1" smtClean="0">
                <a:solidFill>
                  <a:schemeClr val="accent1">
                    <a:lumMod val="75000"/>
                  </a:schemeClr>
                </a:solidFill>
                <a:effectLst>
                  <a:outerShdw blurRad="38100" dist="38100" dir="2700000" algn="tl">
                    <a:srgbClr val="000000">
                      <a:alpha val="43137"/>
                    </a:srgbClr>
                  </a:outerShdw>
                </a:effectLst>
                <a:cs typeface="+mn-cs"/>
              </a:rPr>
              <a:t>xee</a:t>
            </a:r>
            <a:r>
              <a:rPr lang="en-ZA" i="1" dirty="0" smtClean="0">
                <a:solidFill>
                  <a:schemeClr val="accent1">
                    <a:lumMod val="75000"/>
                  </a:schemeClr>
                </a:solidFill>
                <a:effectLst>
                  <a:outerShdw blurRad="38100" dist="38100" dir="2700000" algn="tl">
                    <a:srgbClr val="000000">
                      <a:alpha val="43137"/>
                    </a:srgbClr>
                  </a:outerShdw>
                </a:effectLst>
                <a:cs typeface="+mn-cs"/>
              </a:rPr>
              <a:t> </a:t>
            </a:r>
            <a:r>
              <a:rPr lang="en-ZA" i="1" dirty="0" err="1" smtClean="0">
                <a:solidFill>
                  <a:schemeClr val="accent1">
                    <a:lumMod val="75000"/>
                  </a:schemeClr>
                </a:solidFill>
                <a:effectLst>
                  <a:outerShdw blurRad="38100" dist="38100" dir="2700000" algn="tl">
                    <a:srgbClr val="000000">
                      <a:alpha val="43137"/>
                    </a:srgbClr>
                  </a:outerShdw>
                </a:effectLst>
                <a:cs typeface="+mn-cs"/>
              </a:rPr>
              <a:t>stig</a:t>
            </a:r>
            <a:r>
              <a:rPr lang="en-ZA" i="1" dirty="0" smtClean="0">
                <a:solidFill>
                  <a:schemeClr val="accent1">
                    <a:lumMod val="75000"/>
                  </a:schemeClr>
                </a:solidFill>
                <a:effectLst>
                  <a:outerShdw blurRad="38100" dist="38100" dir="2700000" algn="tl">
                    <a:srgbClr val="000000">
                      <a:alpha val="43137"/>
                    </a:srgbClr>
                  </a:outerShdw>
                </a:effectLst>
                <a:cs typeface="+mn-cs"/>
              </a:rPr>
              <a:t>'-ma</a:t>
            </a:r>
          </a:p>
          <a:p>
            <a:endParaRPr lang="en-ZA" dirty="0" smtClean="0">
              <a:effectLst>
                <a:outerShdw blurRad="38100" dist="38100" dir="2700000" algn="tl">
                  <a:srgbClr val="000000">
                    <a:alpha val="43137"/>
                  </a:srgbClr>
                </a:outerShdw>
              </a:effectLst>
            </a:endParaRPr>
          </a:p>
          <a:p>
            <a:r>
              <a:rPr lang="en-ZA" dirty="0" smtClean="0">
                <a:effectLst>
                  <a:outerShdw blurRad="38100" dist="38100" dir="2700000" algn="tl">
                    <a:srgbClr val="000000">
                      <a:alpha val="43137"/>
                    </a:srgbClr>
                  </a:outerShdw>
                </a:effectLst>
              </a:rPr>
              <a:t>The 22nd, 14th and an obsolete letter (G4742 as a </a:t>
            </a:r>
            <a:r>
              <a:rPr lang="en-ZA" i="1" dirty="0" smtClean="0">
                <a:effectLst>
                  <a:outerShdw blurRad="38100" dist="38100" dir="2700000" algn="tl">
                    <a:srgbClr val="000000">
                      <a:alpha val="43137"/>
                    </a:srgbClr>
                  </a:outerShdw>
                </a:effectLst>
              </a:rPr>
              <a:t>cross) of the Greek alphabet (intermediate between the 5th and 6th), used as numbers; denoting respectively 600, 60 and 6; 666 as a numeral: - six hundred threescore and six.</a:t>
            </a:r>
            <a:r>
              <a:rPr lang="en-ZA" dirty="0" smtClean="0">
                <a:solidFill>
                  <a:srgbClr val="00B0F0"/>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 </a:t>
            </a:r>
            <a:endParaRPr lang="en-US" dirty="0">
              <a:solidFill>
                <a:srgbClr val="92D050"/>
              </a:solidFill>
              <a:effectLst>
                <a:outerShdw blurRad="38100" dist="38100" dir="2700000" algn="tl">
                  <a:srgbClr val="000000">
                    <a:alpha val="43137"/>
                  </a:srgbClr>
                </a:outerShdw>
              </a:effectLst>
              <a:cs typeface="+mn-cs"/>
            </a:endParaRPr>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5" name="TextBox 4"/>
          <p:cNvSpPr txBox="1"/>
          <p:nvPr/>
        </p:nvSpPr>
        <p:spPr>
          <a:xfrm>
            <a:off x="4191000" y="1066800"/>
            <a:ext cx="2238113" cy="1569660"/>
          </a:xfrm>
          <a:prstGeom prst="rect">
            <a:avLst/>
          </a:prstGeom>
          <a:noFill/>
        </p:spPr>
        <p:txBody>
          <a:bodyPr wrap="none" rtlCol="0">
            <a:spAutoFit/>
          </a:bodyPr>
          <a:lstStyle/>
          <a:p>
            <a:r>
              <a:rPr lang="en-ZA" sz="9600" b="1" dirty="0" smtClean="0">
                <a:solidFill>
                  <a:srgbClr val="00B0F0"/>
                </a:solidFill>
                <a:effectLst>
                  <a:outerShdw blurRad="38100" dist="38100" dir="2700000" algn="tl">
                    <a:srgbClr val="000000">
                      <a:alpha val="43137"/>
                    </a:srgbClr>
                  </a:outerShdw>
                </a:effectLst>
              </a:rPr>
              <a:t>666</a:t>
            </a:r>
            <a:endParaRPr lang="en-ZA" sz="9600" b="1"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pic>
        <p:nvPicPr>
          <p:cNvPr id="4098" name="Picture 2" descr="C:\Users\vanzyl.j\Pictures\numbers2.gif"/>
          <p:cNvPicPr>
            <a:picLocks noChangeAspect="1" noChangeArrowheads="1"/>
          </p:cNvPicPr>
          <p:nvPr/>
        </p:nvPicPr>
        <p:blipFill>
          <a:blip r:embed="rId2"/>
          <a:srcRect/>
          <a:stretch>
            <a:fillRect/>
          </a:stretch>
        </p:blipFill>
        <p:spPr bwMode="auto">
          <a:xfrm>
            <a:off x="228600" y="685800"/>
            <a:ext cx="8463235" cy="3352800"/>
          </a:xfrm>
          <a:prstGeom prst="rect">
            <a:avLst/>
          </a:prstGeom>
          <a:noFill/>
        </p:spPr>
      </p:pic>
      <p:sp>
        <p:nvSpPr>
          <p:cNvPr id="8" name="TextBox 7"/>
          <p:cNvSpPr txBox="1"/>
          <p:nvPr/>
        </p:nvSpPr>
        <p:spPr>
          <a:xfrm>
            <a:off x="2590800" y="3964156"/>
            <a:ext cx="5626861" cy="2970044"/>
          </a:xfrm>
          <a:prstGeom prst="rect">
            <a:avLst/>
          </a:prstGeom>
          <a:noFill/>
        </p:spPr>
        <p:txBody>
          <a:bodyPr wrap="none" rtlCol="0">
            <a:spAutoFit/>
          </a:bodyPr>
          <a:lstStyle/>
          <a:p>
            <a:r>
              <a:rPr lang="en-ZA" sz="6600" b="1" dirty="0" smtClean="0">
                <a:solidFill>
                  <a:srgbClr val="00B050"/>
                </a:solidFill>
                <a:effectLst>
                  <a:outerShdw blurRad="38100" dist="38100" dir="2700000" algn="tl">
                    <a:srgbClr val="000000">
                      <a:alpha val="43137"/>
                    </a:srgbClr>
                  </a:outerShdw>
                </a:effectLst>
              </a:rPr>
              <a:t>600+60+6</a:t>
            </a:r>
          </a:p>
          <a:p>
            <a:r>
              <a:rPr lang="en-ZA" sz="9600" b="1" dirty="0" smtClean="0">
                <a:solidFill>
                  <a:srgbClr val="00B0F0"/>
                </a:solidFill>
                <a:effectLst>
                  <a:outerShdw blurRad="38100" dist="38100" dir="2700000" algn="tl">
                    <a:srgbClr val="000000">
                      <a:alpha val="43137"/>
                    </a:srgbClr>
                  </a:outerShdw>
                </a:effectLst>
              </a:rPr>
              <a:t>666 = </a:t>
            </a:r>
            <a:r>
              <a:rPr lang="el-GR" sz="11500" b="1" dirty="0" smtClean="0">
                <a:solidFill>
                  <a:srgbClr val="00B0F0"/>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χξς</a:t>
            </a:r>
            <a:endParaRPr lang="en-ZA" sz="9600" b="1" dirty="0">
              <a:solidFill>
                <a:srgbClr val="00B0F0"/>
              </a:solidFill>
              <a:effectLst>
                <a:outerShdw blurRad="38100" dist="38100" dir="2700000" algn="tl">
                  <a:srgbClr val="000000">
                    <a:alpha val="43137"/>
                  </a:srgbClr>
                </a:outerShdw>
              </a:effectLst>
            </a:endParaRPr>
          </a:p>
        </p:txBody>
      </p:sp>
      <p:sp>
        <p:nvSpPr>
          <p:cNvPr id="9" name="Rectangle 8"/>
          <p:cNvSpPr/>
          <p:nvPr/>
        </p:nvSpPr>
        <p:spPr bwMode="auto">
          <a:xfrm>
            <a:off x="5867400" y="2514600"/>
            <a:ext cx="2743200" cy="381000"/>
          </a:xfrm>
          <a:prstGeom prst="rect">
            <a:avLst/>
          </a:prstGeom>
          <a:solidFill>
            <a:srgbClr val="0000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800" b="0" i="0" u="none" strike="noStrike" cap="none" normalizeH="0" baseline="0" smtClean="0">
              <a:ln>
                <a:noFill/>
              </a:ln>
              <a:solidFill>
                <a:srgbClr val="BBD2FF"/>
              </a:solidFill>
              <a:effectLst/>
              <a:latin typeface="Arial" charset="0"/>
            </a:endParaRPr>
          </a:p>
        </p:txBody>
      </p:sp>
      <p:sp>
        <p:nvSpPr>
          <p:cNvPr id="10" name="Rectangle 9"/>
          <p:cNvSpPr/>
          <p:nvPr/>
        </p:nvSpPr>
        <p:spPr bwMode="auto">
          <a:xfrm>
            <a:off x="3048000" y="2514600"/>
            <a:ext cx="2743200" cy="381000"/>
          </a:xfrm>
          <a:prstGeom prst="rect">
            <a:avLst/>
          </a:prstGeom>
          <a:solidFill>
            <a:srgbClr val="0000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800" b="0" i="0" u="none" strike="noStrike" cap="none" normalizeH="0" baseline="0" smtClean="0">
              <a:ln>
                <a:noFill/>
              </a:ln>
              <a:solidFill>
                <a:srgbClr val="BBD2FF"/>
              </a:solidFill>
              <a:effectLst/>
              <a:latin typeface="Arial" charset="0"/>
            </a:endParaRPr>
          </a:p>
        </p:txBody>
      </p:sp>
      <p:sp>
        <p:nvSpPr>
          <p:cNvPr id="11" name="Rectangle 10"/>
          <p:cNvSpPr/>
          <p:nvPr/>
        </p:nvSpPr>
        <p:spPr bwMode="auto">
          <a:xfrm>
            <a:off x="228600" y="2514600"/>
            <a:ext cx="2743200" cy="381000"/>
          </a:xfrm>
          <a:prstGeom prst="rect">
            <a:avLst/>
          </a:prstGeom>
          <a:solidFill>
            <a:srgbClr val="0000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800" b="0" i="0" u="none" strike="noStrike" cap="none" normalizeH="0" baseline="0" smtClean="0">
              <a:ln>
                <a:noFill/>
              </a:ln>
              <a:solidFill>
                <a:srgbClr val="BBD2FF"/>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85800"/>
            <a:ext cx="9144000" cy="2154436"/>
          </a:xfrm>
          <a:prstGeom prst="rect">
            <a:avLst/>
          </a:prstGeom>
          <a:noFill/>
        </p:spPr>
        <p:txBody>
          <a:bodyPr wrap="square">
            <a:spAutoFit/>
          </a:bodyPr>
          <a:lstStyle/>
          <a:p>
            <a:r>
              <a:rPr lang="nl-NL" dirty="0" smtClean="0">
                <a:solidFill>
                  <a:srgbClr val="92D050"/>
                </a:solidFill>
                <a:effectLst>
                  <a:outerShdw blurRad="38100" dist="38100" dir="2700000" algn="tl">
                    <a:srgbClr val="000000">
                      <a:alpha val="43137"/>
                    </a:srgbClr>
                  </a:outerShdw>
                </a:effectLst>
              </a:rPr>
              <a:t>Die getal van </a:t>
            </a:r>
            <a:r>
              <a:rPr lang="nl-NL" u="sng" dirty="0" smtClean="0">
                <a:solidFill>
                  <a:srgbClr val="92D050"/>
                </a:solidFill>
                <a:effectLst>
                  <a:outerShdw blurRad="38100" dist="38100" dir="2700000" algn="tl">
                    <a:srgbClr val="000000">
                      <a:alpha val="43137"/>
                    </a:srgbClr>
                  </a:outerShdw>
                </a:effectLst>
              </a:rPr>
              <a:t>‘n </a:t>
            </a:r>
            <a:r>
              <a:rPr lang="nl-NL" dirty="0" smtClean="0">
                <a:solidFill>
                  <a:srgbClr val="92D050"/>
                </a:solidFill>
                <a:effectLst>
                  <a:outerShdw blurRad="38100" dist="38100" dir="2700000" algn="tl">
                    <a:srgbClr val="000000">
                      <a:alpha val="43137"/>
                    </a:srgbClr>
                  </a:outerShdw>
                </a:effectLst>
              </a:rPr>
              <a:t>mens:</a:t>
            </a:r>
          </a:p>
          <a:p>
            <a:endParaRPr lang="nl-NL" sz="1100" dirty="0" smtClean="0">
              <a:effectLst>
                <a:outerShdw blurRad="38100" dist="38100" dir="2700000" algn="tl">
                  <a:srgbClr val="000000">
                    <a:alpha val="43137"/>
                  </a:srgbClr>
                </a:outerShdw>
              </a:effectLst>
            </a:endParaRPr>
          </a:p>
          <a:p>
            <a:r>
              <a:rPr lang="nl-NL" dirty="0" smtClean="0">
                <a:effectLst>
                  <a:outerShdw blurRad="38100" dist="38100" dir="2700000" algn="tl">
                    <a:srgbClr val="000000">
                      <a:alpha val="43137"/>
                    </a:srgbClr>
                  </a:outerShdw>
                </a:effectLst>
              </a:rPr>
              <a:t>Grieks:- </a:t>
            </a:r>
            <a:r>
              <a:rPr lang="en-ZA" dirty="0" smtClean="0"/>
              <a:t>“a human number” or “a number of humanity”.  </a:t>
            </a:r>
            <a:r>
              <a:rPr lang="en-ZA" dirty="0" smtClean="0"/>
              <a:t>Adam/</a:t>
            </a:r>
            <a:r>
              <a:rPr lang="en-ZA" dirty="0" err="1" smtClean="0"/>
              <a:t>mens</a:t>
            </a:r>
            <a:r>
              <a:rPr lang="en-ZA" dirty="0" smtClean="0"/>
              <a:t> </a:t>
            </a:r>
            <a:r>
              <a:rPr lang="en-ZA" dirty="0" err="1" smtClean="0"/>
              <a:t>geskape</a:t>
            </a:r>
            <a:r>
              <a:rPr lang="en-ZA" dirty="0" smtClean="0"/>
              <a:t> die </a:t>
            </a:r>
            <a:r>
              <a:rPr lang="en-ZA" dirty="0" err="1" smtClean="0"/>
              <a:t>sesde</a:t>
            </a:r>
            <a:r>
              <a:rPr lang="en-ZA" dirty="0" smtClean="0"/>
              <a:t> </a:t>
            </a:r>
            <a:r>
              <a:rPr lang="en-ZA" dirty="0" smtClean="0"/>
              <a:t>dag = </a:t>
            </a:r>
            <a:r>
              <a:rPr lang="en-ZA" dirty="0" err="1" smtClean="0"/>
              <a:t>Mens</a:t>
            </a:r>
            <a:r>
              <a:rPr lang="en-ZA" dirty="0" smtClean="0"/>
              <a:t> se </a:t>
            </a:r>
            <a:r>
              <a:rPr lang="en-ZA" dirty="0" err="1" smtClean="0"/>
              <a:t>getal</a:t>
            </a:r>
            <a:r>
              <a:rPr lang="en-ZA" dirty="0" smtClean="0"/>
              <a:t>: 6.</a:t>
            </a:r>
            <a:endParaRPr lang="en-ZA" dirty="0" smtClean="0"/>
          </a:p>
          <a:p>
            <a:endParaRPr lang="en-ZA" sz="1100" dirty="0" smtClean="0"/>
          </a:p>
          <a:p>
            <a:r>
              <a:rPr lang="en-ZA" dirty="0" smtClean="0"/>
              <a:t>6 is </a:t>
            </a:r>
            <a:r>
              <a:rPr lang="en-ZA" dirty="0" err="1" smtClean="0"/>
              <a:t>een</a:t>
            </a:r>
            <a:r>
              <a:rPr lang="en-ZA" dirty="0" smtClean="0"/>
              <a:t> </a:t>
            </a:r>
            <a:r>
              <a:rPr lang="en-ZA" dirty="0" err="1" smtClean="0"/>
              <a:t>kort</a:t>
            </a:r>
            <a:r>
              <a:rPr lang="en-ZA" dirty="0" smtClean="0"/>
              <a:t> van 7 = </a:t>
            </a:r>
            <a:r>
              <a:rPr lang="en-ZA" dirty="0" err="1" smtClean="0"/>
              <a:t>Getal</a:t>
            </a:r>
            <a:r>
              <a:rPr lang="en-ZA" dirty="0" smtClean="0"/>
              <a:t> van God.</a:t>
            </a:r>
            <a:endParaRPr lang="en-ZA" dirty="0" smtClean="0">
              <a:effectLst>
                <a:outerShdw blurRad="38100" dist="38100" dir="2700000" algn="tl">
                  <a:srgbClr val="000000">
                    <a:alpha val="43137"/>
                  </a:srgbClr>
                </a:outerShdw>
              </a:effectLst>
            </a:endParaRPr>
          </a:p>
        </p:txBody>
      </p:sp>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pic>
        <p:nvPicPr>
          <p:cNvPr id="5" name="Picture 4" descr="http://waitingforjesus.com/sitebuildercontent/sitebuilderpictures/666.gif"/>
          <p:cNvPicPr/>
          <p:nvPr/>
        </p:nvPicPr>
        <p:blipFill>
          <a:blip r:embed="rId2"/>
          <a:srcRect/>
          <a:stretch>
            <a:fillRect/>
          </a:stretch>
        </p:blipFill>
        <p:spPr bwMode="auto">
          <a:xfrm>
            <a:off x="1371600" y="2819400"/>
            <a:ext cx="5867400" cy="3962400"/>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6" name="TextBox 5"/>
          <p:cNvSpPr txBox="1"/>
          <p:nvPr/>
        </p:nvSpPr>
        <p:spPr>
          <a:xfrm>
            <a:off x="0" y="685800"/>
            <a:ext cx="9144000" cy="2677656"/>
          </a:xfrm>
          <a:prstGeom prst="rect">
            <a:avLst/>
          </a:prstGeom>
          <a:noFill/>
        </p:spPr>
        <p:txBody>
          <a:bodyPr wrap="square">
            <a:spAutoFit/>
          </a:bodyPr>
          <a:lstStyle/>
          <a:p>
            <a:r>
              <a:rPr lang="en-ZA" b="1" dirty="0" smtClean="0">
                <a:solidFill>
                  <a:srgbClr val="C00000"/>
                </a:solidFill>
                <a:effectLst>
                  <a:outerShdw blurRad="38100" dist="38100" dir="2700000" algn="tl">
                    <a:srgbClr val="000000">
                      <a:alpha val="43137"/>
                    </a:srgbClr>
                  </a:outerShdw>
                </a:effectLst>
              </a:rPr>
              <a:t>1Kon 10:14 </a:t>
            </a:r>
            <a:r>
              <a:rPr lang="en-ZA" dirty="0" smtClean="0">
                <a:effectLst>
                  <a:outerShdw blurRad="38100" dist="38100" dir="2700000" algn="tl">
                    <a:srgbClr val="000000">
                      <a:alpha val="43137"/>
                    </a:srgbClr>
                  </a:outerShdw>
                </a:effectLst>
              </a:rPr>
              <a:t> En die </a:t>
            </a:r>
            <a:r>
              <a:rPr lang="en-ZA" dirty="0" err="1" smtClean="0">
                <a:effectLst>
                  <a:outerShdw blurRad="38100" dist="38100" dir="2700000" algn="tl">
                    <a:srgbClr val="000000">
                      <a:alpha val="43137"/>
                    </a:srgbClr>
                  </a:outerShdw>
                </a:effectLst>
              </a:rPr>
              <a:t>gewig</a:t>
            </a:r>
            <a:r>
              <a:rPr lang="en-ZA" dirty="0" smtClean="0">
                <a:effectLst>
                  <a:outerShdw blurRad="38100" dist="38100" dir="2700000" algn="tl">
                    <a:srgbClr val="000000">
                      <a:alpha val="43137"/>
                    </a:srgbClr>
                  </a:outerShdw>
                </a:effectLst>
              </a:rPr>
              <a:t> van </a:t>
            </a:r>
            <a:r>
              <a:rPr lang="en-ZA" dirty="0" err="1" smtClean="0">
                <a:effectLst>
                  <a:outerShdw blurRad="38100" dist="38100" dir="2700000" algn="tl">
                    <a:srgbClr val="000000">
                      <a:alpha val="43137"/>
                    </a:srgbClr>
                  </a:outerShdw>
                </a:effectLst>
              </a:rPr>
              <a:t>Salomo</a:t>
            </a:r>
            <a:r>
              <a:rPr lang="en-ZA" dirty="0" smtClean="0">
                <a:effectLst>
                  <a:outerShdw blurRad="38100" dist="38100" dir="2700000" algn="tl">
                    <a:srgbClr val="000000">
                      <a:alpha val="43137"/>
                    </a:srgbClr>
                  </a:outerShdw>
                </a:effectLst>
              </a:rPr>
              <a:t> se </a:t>
            </a:r>
            <a:r>
              <a:rPr lang="en-ZA" dirty="0" err="1" smtClean="0">
                <a:effectLst>
                  <a:outerShdw blurRad="38100" dist="38100" dir="2700000" algn="tl">
                    <a:srgbClr val="000000">
                      <a:alpha val="43137"/>
                    </a:srgbClr>
                  </a:outerShdw>
                </a:effectLst>
              </a:rPr>
              <a:t>inkomste</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aan</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goud</a:t>
            </a:r>
            <a:r>
              <a:rPr lang="en-ZA" dirty="0" smtClean="0">
                <a:effectLst>
                  <a:outerShdw blurRad="38100" dist="38100" dir="2700000" algn="tl">
                    <a:srgbClr val="000000">
                      <a:alpha val="43137"/>
                    </a:srgbClr>
                  </a:outerShdw>
                </a:effectLst>
              </a:rPr>
              <a:t> in </a:t>
            </a:r>
            <a:r>
              <a:rPr lang="en-ZA" dirty="0" err="1" smtClean="0">
                <a:effectLst>
                  <a:outerShdw blurRad="38100" dist="38100" dir="2700000" algn="tl">
                    <a:srgbClr val="000000">
                      <a:alpha val="43137"/>
                    </a:srgbClr>
                  </a:outerShdw>
                </a:effectLst>
              </a:rPr>
              <a:t>een</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jaar</a:t>
            </a:r>
            <a:r>
              <a:rPr lang="en-ZA" dirty="0" smtClean="0">
                <a:effectLst>
                  <a:outerShdw blurRad="38100" dist="38100" dir="2700000" algn="tl">
                    <a:srgbClr val="000000">
                      <a:alpha val="43137"/>
                    </a:srgbClr>
                  </a:outerShdw>
                </a:effectLst>
              </a:rPr>
              <a:t> was </a:t>
            </a:r>
            <a:r>
              <a:rPr lang="en-ZA" dirty="0" err="1" smtClean="0">
                <a:effectLst>
                  <a:outerShdw blurRad="38100" dist="38100" dir="2700000" algn="tl">
                    <a:srgbClr val="000000">
                      <a:alpha val="43137"/>
                    </a:srgbClr>
                  </a:outerShdw>
                </a:effectLst>
              </a:rPr>
              <a:t>ses</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honderd</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ses</a:t>
            </a:r>
            <a:r>
              <a:rPr lang="en-ZA" dirty="0" smtClean="0">
                <a:effectLst>
                  <a:outerShdw blurRad="38100" dist="38100" dir="2700000" algn="tl">
                    <a:srgbClr val="000000">
                      <a:alpha val="43137"/>
                    </a:srgbClr>
                  </a:outerShdw>
                </a:effectLst>
              </a:rPr>
              <a:t> en </a:t>
            </a:r>
            <a:r>
              <a:rPr lang="en-ZA" dirty="0" err="1" smtClean="0">
                <a:effectLst>
                  <a:outerShdw blurRad="38100" dist="38100" dir="2700000" algn="tl">
                    <a:srgbClr val="000000">
                      <a:alpha val="43137"/>
                    </a:srgbClr>
                  </a:outerShdw>
                </a:effectLst>
              </a:rPr>
              <a:t>sestig</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talente</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goud</a:t>
            </a:r>
            <a:r>
              <a:rPr lang="en-ZA" dirty="0" smtClean="0">
                <a:effectLst>
                  <a:outerShdw blurRad="38100" dist="38100" dir="2700000" algn="tl">
                    <a:srgbClr val="000000">
                      <a:alpha val="43137"/>
                    </a:srgbClr>
                  </a:outerShdw>
                </a:effectLst>
              </a:rPr>
              <a:t>, </a:t>
            </a:r>
          </a:p>
          <a:p>
            <a:r>
              <a:rPr lang="en-ZA" b="1" dirty="0" smtClean="0">
                <a:solidFill>
                  <a:srgbClr val="C00000"/>
                </a:solidFill>
                <a:effectLst>
                  <a:outerShdw blurRad="38100" dist="38100" dir="2700000" algn="tl">
                    <a:srgbClr val="000000">
                      <a:alpha val="43137"/>
                    </a:srgbClr>
                  </a:outerShdw>
                </a:effectLst>
              </a:rPr>
              <a:t>2Kro 9:13 </a:t>
            </a:r>
            <a:r>
              <a:rPr lang="en-ZA" dirty="0" smtClean="0">
                <a:effectLst>
                  <a:outerShdw blurRad="38100" dist="38100" dir="2700000" algn="tl">
                    <a:srgbClr val="000000">
                      <a:alpha val="43137"/>
                    </a:srgbClr>
                  </a:outerShdw>
                </a:effectLst>
              </a:rPr>
              <a:t> En die </a:t>
            </a:r>
            <a:r>
              <a:rPr lang="en-ZA" dirty="0" err="1" smtClean="0">
                <a:effectLst>
                  <a:outerShdw blurRad="38100" dist="38100" dir="2700000" algn="tl">
                    <a:srgbClr val="000000">
                      <a:alpha val="43137"/>
                    </a:srgbClr>
                  </a:outerShdw>
                </a:effectLst>
              </a:rPr>
              <a:t>gewig</a:t>
            </a:r>
            <a:r>
              <a:rPr lang="en-ZA" dirty="0" smtClean="0">
                <a:effectLst>
                  <a:outerShdw blurRad="38100" dist="38100" dir="2700000" algn="tl">
                    <a:srgbClr val="000000">
                      <a:alpha val="43137"/>
                    </a:srgbClr>
                  </a:outerShdw>
                </a:effectLst>
              </a:rPr>
              <a:t> van </a:t>
            </a:r>
            <a:r>
              <a:rPr lang="en-ZA" dirty="0" err="1" smtClean="0">
                <a:effectLst>
                  <a:outerShdw blurRad="38100" dist="38100" dir="2700000" algn="tl">
                    <a:srgbClr val="000000">
                      <a:alpha val="43137"/>
                    </a:srgbClr>
                  </a:outerShdw>
                </a:effectLst>
              </a:rPr>
              <a:t>Salomo</a:t>
            </a:r>
            <a:r>
              <a:rPr lang="en-ZA" dirty="0" smtClean="0">
                <a:effectLst>
                  <a:outerShdw blurRad="38100" dist="38100" dir="2700000" algn="tl">
                    <a:srgbClr val="000000">
                      <a:alpha val="43137"/>
                    </a:srgbClr>
                  </a:outerShdw>
                </a:effectLst>
              </a:rPr>
              <a:t> se </a:t>
            </a:r>
            <a:r>
              <a:rPr lang="en-ZA" dirty="0" err="1" smtClean="0">
                <a:effectLst>
                  <a:outerShdw blurRad="38100" dist="38100" dir="2700000" algn="tl">
                    <a:srgbClr val="000000">
                      <a:alpha val="43137"/>
                    </a:srgbClr>
                  </a:outerShdw>
                </a:effectLst>
              </a:rPr>
              <a:t>inkomste</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aan</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goud</a:t>
            </a:r>
            <a:r>
              <a:rPr lang="en-ZA" dirty="0" smtClean="0">
                <a:effectLst>
                  <a:outerShdw blurRad="38100" dist="38100" dir="2700000" algn="tl">
                    <a:srgbClr val="000000">
                      <a:alpha val="43137"/>
                    </a:srgbClr>
                  </a:outerShdw>
                </a:effectLst>
              </a:rPr>
              <a:t> in </a:t>
            </a:r>
            <a:r>
              <a:rPr lang="en-ZA" dirty="0" err="1" smtClean="0">
                <a:effectLst>
                  <a:outerShdw blurRad="38100" dist="38100" dir="2700000" algn="tl">
                    <a:srgbClr val="000000">
                      <a:alpha val="43137"/>
                    </a:srgbClr>
                  </a:outerShdw>
                </a:effectLst>
              </a:rPr>
              <a:t>een</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jaar</a:t>
            </a:r>
            <a:r>
              <a:rPr lang="en-ZA" dirty="0" smtClean="0">
                <a:effectLst>
                  <a:outerShdw blurRad="38100" dist="38100" dir="2700000" algn="tl">
                    <a:srgbClr val="000000">
                      <a:alpha val="43137"/>
                    </a:srgbClr>
                  </a:outerShdw>
                </a:effectLst>
              </a:rPr>
              <a:t> was </a:t>
            </a:r>
            <a:r>
              <a:rPr lang="en-ZA" dirty="0" err="1" smtClean="0">
                <a:effectLst>
                  <a:outerShdw blurRad="38100" dist="38100" dir="2700000" algn="tl">
                    <a:srgbClr val="000000">
                      <a:alpha val="43137"/>
                    </a:srgbClr>
                  </a:outerShdw>
                </a:effectLst>
              </a:rPr>
              <a:t>ses</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honderd</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ses</a:t>
            </a:r>
            <a:r>
              <a:rPr lang="en-ZA" dirty="0" smtClean="0">
                <a:effectLst>
                  <a:outerShdw blurRad="38100" dist="38100" dir="2700000" algn="tl">
                    <a:srgbClr val="000000">
                      <a:alpha val="43137"/>
                    </a:srgbClr>
                  </a:outerShdw>
                </a:effectLst>
              </a:rPr>
              <a:t> en </a:t>
            </a:r>
            <a:r>
              <a:rPr lang="en-ZA" dirty="0" err="1" smtClean="0">
                <a:effectLst>
                  <a:outerShdw blurRad="38100" dist="38100" dir="2700000" algn="tl">
                    <a:srgbClr val="000000">
                      <a:alpha val="43137"/>
                    </a:srgbClr>
                  </a:outerShdw>
                </a:effectLst>
              </a:rPr>
              <a:t>sestig</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talente</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goud</a:t>
            </a:r>
            <a:r>
              <a:rPr lang="en-ZA" dirty="0" smtClean="0">
                <a:effectLst>
                  <a:outerShdw blurRad="38100" dist="38100" dir="2700000" algn="tl">
                    <a:srgbClr val="000000">
                      <a:alpha val="43137"/>
                    </a:srgbClr>
                  </a:outerShdw>
                </a:effectLst>
              </a:rPr>
              <a:t>; </a:t>
            </a:r>
          </a:p>
        </p:txBody>
      </p:sp>
      <p:pic>
        <p:nvPicPr>
          <p:cNvPr id="53250" name="Picture 2" descr="https://encrypted-tbn2.gstatic.com/images?q=tbn:ANd9GcRcQeHHHSgzivaummcjJNG0njRUqeJPoCdtnPj8HdDEWxjCapvg">
            <a:hlinkClick r:id="rId2"/>
          </p:cNvPr>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6248400" y="3810000"/>
            <a:ext cx="2531212" cy="1219200"/>
          </a:xfrm>
          <a:prstGeom prst="rect">
            <a:avLst/>
          </a:prstGeom>
          <a:noFill/>
          <a:effectLst>
            <a:innerShdw blurRad="114300">
              <a:prstClr val="black"/>
            </a:innerShdw>
          </a:effectLst>
        </p:spPr>
      </p:pic>
      <p:pic>
        <p:nvPicPr>
          <p:cNvPr id="1026" name="Picture 2" descr="C:\Users\vanzyl.j\Pictures\imagesCAR8ANPV.jpg"/>
          <p:cNvPicPr>
            <a:picLocks noChangeAspect="1" noChangeArrowheads="1"/>
          </p:cNvPicPr>
          <p:nvPr/>
        </p:nvPicPr>
        <p:blipFill>
          <a:blip r:embed="rId4"/>
          <a:srcRect/>
          <a:stretch>
            <a:fillRect/>
          </a:stretch>
        </p:blipFill>
        <p:spPr bwMode="auto">
          <a:xfrm>
            <a:off x="304800" y="3429000"/>
            <a:ext cx="2819400" cy="3309730"/>
          </a:xfrm>
          <a:prstGeom prst="rect">
            <a:avLst/>
          </a:prstGeom>
          <a:noFill/>
          <a:effectLst>
            <a:innerShdw blurRad="114300">
              <a:prstClr val="black"/>
            </a:innerShdw>
          </a:effectLst>
        </p:spPr>
      </p:pic>
      <p:sp>
        <p:nvSpPr>
          <p:cNvPr id="7" name="TextBox 6"/>
          <p:cNvSpPr txBox="1"/>
          <p:nvPr/>
        </p:nvSpPr>
        <p:spPr>
          <a:xfrm>
            <a:off x="3579594" y="3048000"/>
            <a:ext cx="2287806" cy="3754874"/>
          </a:xfrm>
          <a:prstGeom prst="rect">
            <a:avLst/>
          </a:prstGeom>
          <a:noFill/>
        </p:spPr>
        <p:txBody>
          <a:bodyPr wrap="none" rtlCol="0">
            <a:spAutoFit/>
          </a:bodyPr>
          <a:lstStyle/>
          <a:p>
            <a:r>
              <a:rPr lang="vi-VN" sz="4000" dirty="0" smtClean="0">
                <a:solidFill>
                  <a:srgbClr val="00B0F0"/>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ἑξακόσιοι</a:t>
            </a:r>
          </a:p>
          <a:p>
            <a:r>
              <a:rPr lang="en-ZA" dirty="0" err="1" smtClean="0"/>
              <a:t>Hexakosioi</a:t>
            </a:r>
            <a:endParaRPr lang="en-ZA" dirty="0" smtClean="0"/>
          </a:p>
          <a:p>
            <a:endParaRPr lang="en-ZA" sz="1600" dirty="0" smtClean="0"/>
          </a:p>
          <a:p>
            <a:r>
              <a:rPr lang="vi-VN" sz="4000" dirty="0" smtClean="0">
                <a:solidFill>
                  <a:srgbClr val="00B0F0"/>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ἑξήκοντα</a:t>
            </a:r>
          </a:p>
          <a:p>
            <a:r>
              <a:rPr lang="en-ZA" dirty="0" err="1" smtClean="0"/>
              <a:t>Hexe</a:t>
            </a:r>
            <a:r>
              <a:rPr lang="en-ZA" dirty="0" err="1" smtClean="0"/>
              <a:t>̄</a:t>
            </a:r>
            <a:r>
              <a:rPr lang="en-ZA" dirty="0" err="1" smtClean="0"/>
              <a:t>konta</a:t>
            </a:r>
            <a:endParaRPr lang="en-ZA" dirty="0" smtClean="0"/>
          </a:p>
          <a:p>
            <a:endParaRPr lang="en-ZA" sz="1600" dirty="0" smtClean="0"/>
          </a:p>
          <a:p>
            <a:r>
              <a:rPr lang="vi-VN" sz="4000" dirty="0" smtClean="0">
                <a:solidFill>
                  <a:srgbClr val="00B0F0"/>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ἕξ</a:t>
            </a:r>
          </a:p>
          <a:p>
            <a:r>
              <a:rPr lang="en-ZA" dirty="0" smtClean="0"/>
              <a:t>hex</a:t>
            </a: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1000"/>
                                  </p:stCondLst>
                                  <p:childTnLst>
                                    <p:set>
                                      <p:cBhvr>
                                        <p:cTn id="9" dur="1" fill="hold">
                                          <p:stCondLst>
                                            <p:cond delay="0"/>
                                          </p:stCondLst>
                                        </p:cTn>
                                        <p:tgtEl>
                                          <p:spTgt spid="53250"/>
                                        </p:tgtEl>
                                        <p:attrNameLst>
                                          <p:attrName>style.visibility</p:attrName>
                                        </p:attrNameLst>
                                      </p:cBhvr>
                                      <p:to>
                                        <p:strVal val="visible"/>
                                      </p:to>
                                    </p:set>
                                    <p:animEffect transition="in" filter="fade">
                                      <p:cBhvr>
                                        <p:cTn id="10" dur="2000"/>
                                        <p:tgtEl>
                                          <p:spTgt spid="532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6" name="TextBox 5"/>
          <p:cNvSpPr txBox="1"/>
          <p:nvPr/>
        </p:nvSpPr>
        <p:spPr>
          <a:xfrm>
            <a:off x="0" y="685800"/>
            <a:ext cx="9144000" cy="4524315"/>
          </a:xfrm>
          <a:prstGeom prst="rect">
            <a:avLst/>
          </a:prstGeom>
          <a:noFill/>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1Sam 17:4-7  </a:t>
            </a:r>
            <a:r>
              <a:rPr lang="nl-NL" dirty="0" smtClean="0">
                <a:solidFill>
                  <a:srgbClr val="92D050"/>
                </a:solidFill>
                <a:effectLst>
                  <a:outerShdw blurRad="38100" dist="38100" dir="2700000" algn="tl">
                    <a:srgbClr val="000000">
                      <a:alpha val="43137"/>
                    </a:srgbClr>
                  </a:outerShdw>
                </a:effectLst>
              </a:rPr>
              <a:t>Góliat:</a:t>
            </a:r>
          </a:p>
          <a:p>
            <a:pPr>
              <a:buFont typeface="Arial" pitchFamily="34" charset="0"/>
              <a:buChar char="•"/>
            </a:pPr>
            <a:r>
              <a:rPr lang="nl-NL" dirty="0" smtClean="0">
                <a:effectLst>
                  <a:outerShdw blurRad="38100" dist="38100" dir="2700000" algn="tl">
                    <a:srgbClr val="000000">
                      <a:alpha val="43137"/>
                    </a:srgbClr>
                  </a:outerShdw>
                </a:effectLst>
              </a:rPr>
              <a:t> Sy hoogte was </a:t>
            </a:r>
            <a:r>
              <a:rPr lang="nl-NL" dirty="0" smtClean="0">
                <a:solidFill>
                  <a:srgbClr val="FFFF00"/>
                </a:solidFill>
                <a:effectLst>
                  <a:outerShdw blurRad="38100" dist="38100" dir="2700000" algn="tl">
                    <a:srgbClr val="000000">
                      <a:alpha val="43137"/>
                    </a:srgbClr>
                  </a:outerShdw>
                </a:effectLst>
              </a:rPr>
              <a:t>ses</a:t>
            </a:r>
            <a:r>
              <a:rPr lang="nl-NL" dirty="0" smtClean="0">
                <a:effectLst>
                  <a:outerShdw blurRad="38100" dist="38100" dir="2700000" algn="tl">
                    <a:srgbClr val="000000">
                      <a:alpha val="43137"/>
                    </a:srgbClr>
                  </a:outerShdw>
                </a:effectLst>
              </a:rPr>
              <a:t> el en ‘n span </a:t>
            </a:r>
            <a:r>
              <a:rPr lang="nl-NL" i="1" dirty="0" smtClean="0">
                <a:effectLst>
                  <a:outerShdw blurRad="38100" dist="38100" dir="2700000" algn="tl">
                    <a:srgbClr val="000000">
                      <a:alpha val="43137"/>
                    </a:srgbClr>
                  </a:outerShdw>
                </a:effectLst>
              </a:rPr>
              <a:t>(3.2m/10’6”).</a:t>
            </a:r>
          </a:p>
          <a:p>
            <a:endParaRPr lang="nl-NL" sz="1800" dirty="0" smtClean="0">
              <a:effectLst>
                <a:outerShdw blurRad="38100" dist="38100" dir="2700000" algn="tl">
                  <a:srgbClr val="000000">
                    <a:alpha val="43137"/>
                  </a:srgbClr>
                </a:outerShdw>
              </a:effectLst>
            </a:endParaRPr>
          </a:p>
          <a:p>
            <a:pPr>
              <a:buFont typeface="Arial" pitchFamily="34" charset="0"/>
              <a:buChar char="•"/>
            </a:pPr>
            <a:r>
              <a:rPr lang="nl-NL" dirty="0" smtClean="0">
                <a:effectLst>
                  <a:outerShdw blurRad="38100" dist="38100" dir="2700000" algn="tl">
                    <a:srgbClr val="000000">
                      <a:alpha val="43137"/>
                    </a:srgbClr>
                  </a:outerShdw>
                </a:effectLst>
              </a:rPr>
              <a:t> Sy pantser het uit </a:t>
            </a:r>
            <a:r>
              <a:rPr lang="nl-NL" dirty="0" smtClean="0">
                <a:solidFill>
                  <a:srgbClr val="FFFF00"/>
                </a:solidFill>
                <a:effectLst>
                  <a:outerShdw blurRad="38100" dist="38100" dir="2700000" algn="tl">
                    <a:srgbClr val="000000">
                      <a:alpha val="43137"/>
                    </a:srgbClr>
                  </a:outerShdw>
                </a:effectLst>
              </a:rPr>
              <a:t>ses</a:t>
            </a:r>
            <a:r>
              <a:rPr lang="nl-NL" dirty="0" smtClean="0">
                <a:effectLst>
                  <a:outerShdw blurRad="38100" dist="38100" dir="2700000" algn="tl">
                    <a:srgbClr val="000000">
                      <a:alpha val="43137"/>
                    </a:srgbClr>
                  </a:outerShdw>
                </a:effectLst>
              </a:rPr>
              <a:t> dele bestaan.</a:t>
            </a:r>
          </a:p>
          <a:p>
            <a:endParaRPr lang="nl-NL" sz="1800" dirty="0" smtClean="0">
              <a:effectLst>
                <a:outerShdw blurRad="38100" dist="38100" dir="2700000" algn="tl">
                  <a:srgbClr val="000000">
                    <a:alpha val="43137"/>
                  </a:srgbClr>
                </a:outerShdw>
              </a:effectLst>
            </a:endParaRPr>
          </a:p>
          <a:p>
            <a:pPr>
              <a:buFont typeface="Arial" pitchFamily="34" charset="0"/>
              <a:buChar char="•"/>
            </a:pPr>
            <a:r>
              <a:rPr lang="nl-NL" dirty="0" smtClean="0">
                <a:effectLst>
                  <a:outerShdw blurRad="38100" dist="38100" dir="2700000" algn="tl">
                    <a:srgbClr val="000000">
                      <a:alpha val="43137"/>
                    </a:srgbClr>
                  </a:outerShdw>
                </a:effectLst>
              </a:rPr>
              <a:t> Sy spies was van </a:t>
            </a:r>
            <a:r>
              <a:rPr lang="nl-NL" dirty="0" smtClean="0">
                <a:solidFill>
                  <a:srgbClr val="FFFF00"/>
                </a:solidFill>
                <a:effectLst>
                  <a:outerShdw blurRad="38100" dist="38100" dir="2700000" algn="tl">
                    <a:srgbClr val="000000">
                      <a:alpha val="43137"/>
                    </a:srgbClr>
                  </a:outerShdw>
                </a:effectLst>
              </a:rPr>
              <a:t>ses</a:t>
            </a:r>
            <a:r>
              <a:rPr lang="nl-NL" dirty="0" smtClean="0">
                <a:effectLst>
                  <a:outerShdw blurRad="38100" dist="38100" dir="2700000" algn="tl">
                    <a:srgbClr val="000000">
                      <a:alpha val="43137"/>
                    </a:srgbClr>
                  </a:outerShdw>
                </a:effectLst>
              </a:rPr>
              <a:t> honderd sikkels yster.</a:t>
            </a:r>
          </a:p>
          <a:p>
            <a:endParaRPr lang="nl-NL" dirty="0" smtClean="0">
              <a:effectLst>
                <a:outerShdw blurRad="38100" dist="38100" dir="2700000" algn="tl">
                  <a:srgbClr val="000000">
                    <a:alpha val="43137"/>
                  </a:srgbClr>
                </a:outerShdw>
              </a:effectLst>
            </a:endParaRPr>
          </a:p>
          <a:p>
            <a:endParaRPr lang="en-ZA" dirty="0" smtClean="0"/>
          </a:p>
          <a:p>
            <a:endParaRPr lang="nl-NL" dirty="0" smtClean="0">
              <a:effectLst>
                <a:outerShdw blurRad="38100" dist="38100" dir="2700000" algn="tl">
                  <a:srgbClr val="000000">
                    <a:alpha val="43137"/>
                  </a:srgbClr>
                </a:outerShdw>
              </a:effectLst>
            </a:endParaRPr>
          </a:p>
          <a:p>
            <a:endParaRPr lang="nl-NL" dirty="0" smtClean="0">
              <a:effectLst>
                <a:outerShdw blurRad="38100" dist="38100" dir="2700000" algn="tl">
                  <a:srgbClr val="000000">
                    <a:alpha val="43137"/>
                  </a:srgbClr>
                </a:outerShdw>
              </a:effectLst>
            </a:endParaRPr>
          </a:p>
          <a:p>
            <a:r>
              <a:rPr lang="nl-NL" dirty="0" smtClean="0">
                <a:effectLst>
                  <a:outerShdw blurRad="38100" dist="38100" dir="2700000" algn="tl">
                    <a:srgbClr val="000000">
                      <a:alpha val="43137"/>
                    </a:srgbClr>
                  </a:outerShdw>
                </a:effectLst>
              </a:rPr>
              <a:t> </a:t>
            </a:r>
            <a:endParaRPr lang="en-ZA" dirty="0" smtClean="0">
              <a:effectLst>
                <a:outerShdw blurRad="38100" dist="38100" dir="2700000" algn="tl">
                  <a:srgbClr val="000000">
                    <a:alpha val="43137"/>
                  </a:srgbClr>
                </a:outerShdw>
              </a:effectLst>
            </a:endParaRPr>
          </a:p>
        </p:txBody>
      </p:sp>
      <p:pic>
        <p:nvPicPr>
          <p:cNvPr id="64514" name="Picture 2" descr="C:\Users\vanzyl.j\Pictures\Gol.png"/>
          <p:cNvPicPr>
            <a:picLocks noChangeAspect="1" noChangeArrowheads="1"/>
          </p:cNvPicPr>
          <p:nvPr/>
        </p:nvPicPr>
        <p:blipFill>
          <a:blip r:embed="rId2"/>
          <a:srcRect/>
          <a:stretch>
            <a:fillRect/>
          </a:stretch>
        </p:blipFill>
        <p:spPr bwMode="auto">
          <a:xfrm>
            <a:off x="6096000" y="3118011"/>
            <a:ext cx="2819400" cy="3663789"/>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4514"/>
                                        </p:tgtEl>
                                        <p:attrNameLst>
                                          <p:attrName>style.visibility</p:attrName>
                                        </p:attrNameLst>
                                      </p:cBhvr>
                                      <p:to>
                                        <p:strVal val="visible"/>
                                      </p:to>
                                    </p:set>
                                    <p:animEffect transition="in" filter="fade">
                                      <p:cBhvr>
                                        <p:cTn id="9"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6" name="TextBox 5"/>
          <p:cNvSpPr txBox="1"/>
          <p:nvPr/>
        </p:nvSpPr>
        <p:spPr>
          <a:xfrm>
            <a:off x="0" y="685800"/>
            <a:ext cx="9144000" cy="3539430"/>
          </a:xfrm>
          <a:prstGeom prst="rect">
            <a:avLst/>
          </a:prstGeom>
          <a:noFill/>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Dan 3:1  </a:t>
            </a:r>
            <a:r>
              <a:rPr lang="nl-NL" dirty="0" smtClean="0">
                <a:effectLst>
                  <a:outerShdw blurRad="38100" dist="38100" dir="2700000" algn="tl">
                    <a:srgbClr val="000000">
                      <a:alpha val="43137"/>
                    </a:srgbClr>
                  </a:outerShdw>
                </a:effectLst>
              </a:rPr>
              <a:t>Koning </a:t>
            </a:r>
            <a:r>
              <a:rPr lang="nl-NL" dirty="0" smtClean="0">
                <a:solidFill>
                  <a:srgbClr val="92D050"/>
                </a:solidFill>
                <a:effectLst>
                  <a:outerShdw blurRad="38100" dist="38100" dir="2700000" algn="tl">
                    <a:srgbClr val="000000">
                      <a:alpha val="43137"/>
                    </a:srgbClr>
                  </a:outerShdw>
                </a:effectLst>
              </a:rPr>
              <a:t>Nebukadnésar </a:t>
            </a:r>
            <a:r>
              <a:rPr lang="nl-NL" dirty="0" smtClean="0">
                <a:effectLst>
                  <a:outerShdw blurRad="38100" dist="38100" dir="2700000" algn="tl">
                    <a:srgbClr val="000000">
                      <a:alpha val="43137"/>
                    </a:srgbClr>
                  </a:outerShdw>
                </a:effectLst>
              </a:rPr>
              <a:t>het ‘n beeld van goud gemaak; sy hoogte was </a:t>
            </a:r>
            <a:r>
              <a:rPr lang="nl-NL" dirty="0" smtClean="0">
                <a:solidFill>
                  <a:srgbClr val="FFFF00"/>
                </a:solidFill>
                <a:effectLst>
                  <a:outerShdw blurRad="38100" dist="38100" dir="2700000" algn="tl">
                    <a:srgbClr val="000000">
                      <a:alpha val="43137"/>
                    </a:srgbClr>
                  </a:outerShdw>
                </a:effectLst>
              </a:rPr>
              <a:t>sestig el,</a:t>
            </a:r>
            <a:r>
              <a:rPr lang="nl-NL" dirty="0" smtClean="0">
                <a:effectLst>
                  <a:outerShdw blurRad="38100" dist="38100" dir="2700000" algn="tl">
                    <a:srgbClr val="000000">
                      <a:alpha val="43137"/>
                    </a:srgbClr>
                  </a:outerShdw>
                </a:effectLst>
              </a:rPr>
              <a:t> sy breedte </a:t>
            </a:r>
            <a:r>
              <a:rPr lang="nl-NL" dirty="0" smtClean="0">
                <a:solidFill>
                  <a:srgbClr val="FFFF00"/>
                </a:solidFill>
                <a:effectLst>
                  <a:outerShdw blurRad="38100" dist="38100" dir="2700000" algn="tl">
                    <a:srgbClr val="000000">
                      <a:alpha val="43137"/>
                    </a:srgbClr>
                  </a:outerShdw>
                </a:effectLst>
              </a:rPr>
              <a:t>ses el; </a:t>
            </a:r>
            <a:r>
              <a:rPr lang="nl-NL" dirty="0" smtClean="0">
                <a:effectLst>
                  <a:outerShdw blurRad="38100" dist="38100" dir="2700000" algn="tl">
                    <a:srgbClr val="000000">
                      <a:alpha val="43137"/>
                    </a:srgbClr>
                  </a:outerShdw>
                </a:effectLst>
              </a:rPr>
              <a:t>hy het dit opgerig in die dal Dura, in die provinsie Babel.</a:t>
            </a:r>
          </a:p>
          <a:p>
            <a:r>
              <a:rPr lang="nl-NL" b="1" dirty="0" smtClean="0">
                <a:solidFill>
                  <a:srgbClr val="C00000"/>
                </a:solidFill>
                <a:effectLst>
                  <a:outerShdw blurRad="38100" dist="38100" dir="2700000" algn="tl">
                    <a:srgbClr val="000000">
                      <a:alpha val="43137"/>
                    </a:srgbClr>
                  </a:outerShdw>
                </a:effectLst>
              </a:rPr>
              <a:t>Dan 3:5  </a:t>
            </a:r>
            <a:r>
              <a:rPr lang="nl-NL" dirty="0" smtClean="0"/>
              <a:t>sodra julle die geluid hoor van horing, fluit, siter, luit, harp, doedelsak </a:t>
            </a:r>
            <a:r>
              <a:rPr lang="nl-NL" dirty="0" smtClean="0">
                <a:solidFill>
                  <a:srgbClr val="FFFF00"/>
                </a:solidFill>
                <a:effectLst>
                  <a:outerShdw blurRad="38100" dist="38100" dir="2700000" algn="tl">
                    <a:srgbClr val="000000">
                      <a:alpha val="43137"/>
                    </a:srgbClr>
                  </a:outerShdw>
                </a:effectLst>
              </a:rPr>
              <a:t>(ses)</a:t>
            </a:r>
            <a:r>
              <a:rPr lang="nl-NL" dirty="0" smtClean="0"/>
              <a:t> en van allerhande musiekinstrumente, moet julle neerval</a:t>
            </a:r>
          </a:p>
          <a:p>
            <a:r>
              <a:rPr lang="nl-NL" dirty="0" smtClean="0"/>
              <a:t>en die goue beeld aanbid wat koning</a:t>
            </a:r>
          </a:p>
          <a:p>
            <a:r>
              <a:rPr lang="nl-NL" dirty="0" smtClean="0"/>
              <a:t>Nebukadnésar opgerig het.</a:t>
            </a:r>
            <a:r>
              <a:rPr lang="nl-NL" dirty="0" smtClean="0">
                <a:effectLst>
                  <a:outerShdw blurRad="38100" dist="38100" dir="2700000" algn="tl">
                    <a:srgbClr val="000000">
                      <a:alpha val="43137"/>
                    </a:srgbClr>
                  </a:outerShdw>
                </a:effectLst>
              </a:rPr>
              <a:t> </a:t>
            </a:r>
            <a:endParaRPr lang="en-ZA" dirty="0" smtClean="0">
              <a:effectLst>
                <a:outerShdw blurRad="38100" dist="38100" dir="2700000" algn="tl">
                  <a:srgbClr val="000000">
                    <a:alpha val="43137"/>
                  </a:srgbClr>
                </a:outerShdw>
              </a:effectLst>
            </a:endParaRPr>
          </a:p>
        </p:txBody>
      </p:sp>
      <p:pic>
        <p:nvPicPr>
          <p:cNvPr id="64517" name="Picture 5" descr="C:\Users\vanzyl.j\Pictures\nebuchadnezzars beeld.png"/>
          <p:cNvPicPr>
            <a:picLocks noChangeAspect="1" noChangeArrowheads="1"/>
          </p:cNvPicPr>
          <p:nvPr/>
        </p:nvPicPr>
        <p:blipFill>
          <a:blip r:embed="rId2"/>
          <a:srcRect/>
          <a:stretch>
            <a:fillRect/>
          </a:stretch>
        </p:blipFill>
        <p:spPr bwMode="auto">
          <a:xfrm>
            <a:off x="6172200" y="2916024"/>
            <a:ext cx="2895600" cy="3865776"/>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4517"/>
                                        </p:tgtEl>
                                        <p:attrNameLst>
                                          <p:attrName>style.visibility</p:attrName>
                                        </p:attrNameLst>
                                      </p:cBhvr>
                                      <p:to>
                                        <p:strVal val="visible"/>
                                      </p:to>
                                    </p:set>
                                    <p:animEffect transition="in" filter="fade">
                                      <p:cBhvr>
                                        <p:cTn id="9" dur="2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5" name="TextBox 4"/>
          <p:cNvSpPr txBox="1">
            <a:spLocks noChangeArrowheads="1"/>
          </p:cNvSpPr>
          <p:nvPr/>
        </p:nvSpPr>
        <p:spPr bwMode="auto">
          <a:xfrm>
            <a:off x="0" y="685800"/>
            <a:ext cx="9144000" cy="5847755"/>
          </a:xfrm>
          <a:prstGeom prst="rect">
            <a:avLst/>
          </a:prstGeom>
          <a:noFill/>
          <a:ln w="9525">
            <a:noFill/>
            <a:miter lim="800000"/>
            <a:headEnd/>
            <a:tailEnd/>
          </a:ln>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Opn </a:t>
            </a:r>
            <a:r>
              <a:rPr lang="nl-NL" b="1" dirty="0" smtClean="0">
                <a:solidFill>
                  <a:srgbClr val="C00000"/>
                </a:solidFill>
                <a:effectLst>
                  <a:outerShdw blurRad="38100" dist="38100" dir="2700000" algn="tl">
                    <a:srgbClr val="000000">
                      <a:alpha val="43137"/>
                    </a:srgbClr>
                  </a:outerShdw>
                </a:effectLst>
              </a:rPr>
              <a:t>13:15:</a:t>
            </a:r>
          </a:p>
          <a:p>
            <a:pPr>
              <a:buFont typeface="Arial" pitchFamily="34" charset="0"/>
              <a:buChar char="•"/>
            </a:pPr>
            <a:r>
              <a:rPr lang="nl-NL" dirty="0" smtClean="0">
                <a:solidFill>
                  <a:srgbClr val="00B050"/>
                </a:solidFill>
                <a:effectLst>
                  <a:outerShdw blurRad="38100" dist="38100" dir="2700000" algn="tl">
                    <a:srgbClr val="000000">
                      <a:alpha val="43137"/>
                    </a:srgbClr>
                  </a:outerShdw>
                </a:effectLst>
              </a:rPr>
              <a:t> Beeld van dier aanbid</a:t>
            </a:r>
          </a:p>
          <a:p>
            <a:pPr>
              <a:buFont typeface="Arial" pitchFamily="34" charset="0"/>
              <a:buChar char="•"/>
            </a:pPr>
            <a:r>
              <a:rPr lang="nl-NL" dirty="0" smtClean="0">
                <a:solidFill>
                  <a:srgbClr val="00B050"/>
                </a:solidFill>
                <a:effectLst>
                  <a:outerShdw blurRad="38100" dist="38100" dir="2700000" algn="tl">
                    <a:srgbClr val="000000">
                      <a:alpha val="43137"/>
                    </a:srgbClr>
                  </a:outerShdw>
                </a:effectLst>
              </a:rPr>
              <a:t> Nie gedood </a:t>
            </a:r>
            <a:r>
              <a:rPr lang="nl-NL" dirty="0" smtClean="0">
                <a:solidFill>
                  <a:srgbClr val="00B050"/>
                </a:solidFill>
                <a:effectLst>
                  <a:outerShdw blurRad="38100" dist="38100" dir="2700000" algn="tl">
                    <a:srgbClr val="000000">
                      <a:alpha val="43137"/>
                    </a:srgbClr>
                  </a:outerShdw>
                </a:effectLst>
              </a:rPr>
              <a:t>word </a:t>
            </a:r>
            <a:r>
              <a:rPr lang="nl-NL" dirty="0" smtClean="0">
                <a:solidFill>
                  <a:srgbClr val="00B050"/>
                </a:solidFill>
                <a:effectLst>
                  <a:outerShdw blurRad="38100" dist="38100" dir="2700000" algn="tl">
                    <a:srgbClr val="000000">
                      <a:alpha val="43137"/>
                    </a:srgbClr>
                  </a:outerShdw>
                </a:effectLst>
              </a:rPr>
              <a:t>nie </a:t>
            </a:r>
            <a:endParaRPr lang="nl-NL" dirty="0" smtClean="0">
              <a:solidFill>
                <a:srgbClr val="00B050"/>
              </a:solidFill>
              <a:effectLst>
                <a:outerShdw blurRad="38100" dist="38100" dir="2700000" algn="tl">
                  <a:srgbClr val="000000">
                    <a:alpha val="43137"/>
                  </a:srgbClr>
                </a:outerShdw>
              </a:effectLst>
            </a:endParaRPr>
          </a:p>
          <a:p>
            <a:endParaRPr lang="nl-NL" sz="1400" b="1" dirty="0" smtClean="0">
              <a:solidFill>
                <a:srgbClr val="C00000"/>
              </a:solidFill>
              <a:effectLst>
                <a:outerShdw blurRad="38100" dist="38100" dir="2700000" algn="tl">
                  <a:srgbClr val="000000">
                    <a:alpha val="43137"/>
                  </a:srgbClr>
                </a:outerShdw>
              </a:effectLst>
            </a:endParaRPr>
          </a:p>
          <a:p>
            <a:r>
              <a:rPr lang="nl-NL" b="1" dirty="0" smtClean="0">
                <a:solidFill>
                  <a:srgbClr val="C00000"/>
                </a:solidFill>
                <a:effectLst>
                  <a:outerShdw blurRad="38100" dist="38100" dir="2700000" algn="tl">
                    <a:srgbClr val="000000">
                      <a:alpha val="43137"/>
                    </a:srgbClr>
                  </a:outerShdw>
                </a:effectLst>
              </a:rPr>
              <a:t>Opn 13:16:</a:t>
            </a:r>
          </a:p>
          <a:p>
            <a:pPr>
              <a:buFont typeface="Arial" pitchFamily="34" charset="0"/>
              <a:buChar char="•"/>
            </a:pPr>
            <a:r>
              <a:rPr lang="nl-NL" dirty="0" smtClean="0">
                <a:solidFill>
                  <a:srgbClr val="00B050"/>
                </a:solidFill>
                <a:effectLst>
                  <a:outerShdw blurRad="38100" dist="38100" dir="2700000" algn="tl">
                    <a:srgbClr val="000000">
                      <a:alpha val="43137"/>
                    </a:srgbClr>
                  </a:outerShdw>
                </a:effectLst>
              </a:rPr>
              <a:t> Merk </a:t>
            </a:r>
            <a:r>
              <a:rPr lang="nl-NL" dirty="0" smtClean="0">
                <a:solidFill>
                  <a:srgbClr val="00B050"/>
                </a:solidFill>
                <a:effectLst>
                  <a:outerShdw blurRad="38100" dist="38100" dir="2700000" algn="tl">
                    <a:srgbClr val="000000">
                      <a:alpha val="43137"/>
                    </a:srgbClr>
                  </a:outerShdw>
                </a:effectLst>
              </a:rPr>
              <a:t>op hulle regterhand en op hulle </a:t>
            </a:r>
            <a:r>
              <a:rPr lang="nl-NL" dirty="0" smtClean="0">
                <a:solidFill>
                  <a:srgbClr val="00B050"/>
                </a:solidFill>
                <a:effectLst>
                  <a:outerShdw blurRad="38100" dist="38100" dir="2700000" algn="tl">
                    <a:srgbClr val="000000">
                      <a:alpha val="43137"/>
                    </a:srgbClr>
                  </a:outerShdw>
                </a:effectLst>
              </a:rPr>
              <a:t>voorhoofde</a:t>
            </a:r>
          </a:p>
          <a:p>
            <a:pPr>
              <a:buFont typeface="Arial" pitchFamily="34" charset="0"/>
              <a:buChar char="•"/>
            </a:pPr>
            <a:endParaRPr lang="nl-NL" sz="1400" dirty="0" smtClean="0">
              <a:solidFill>
                <a:srgbClr val="00B050"/>
              </a:solidFill>
              <a:effectLst>
                <a:outerShdw blurRad="38100" dist="38100" dir="2700000" algn="tl">
                  <a:srgbClr val="000000">
                    <a:alpha val="43137"/>
                  </a:srgbClr>
                </a:outerShdw>
              </a:effectLst>
            </a:endParaRPr>
          </a:p>
          <a:p>
            <a:r>
              <a:rPr lang="nl-NL" b="1" dirty="0" smtClean="0">
                <a:solidFill>
                  <a:srgbClr val="C00000"/>
                </a:solidFill>
                <a:effectLst>
                  <a:outerShdw blurRad="38100" dist="38100" dir="2700000" algn="tl">
                    <a:srgbClr val="000000">
                      <a:alpha val="43137"/>
                    </a:srgbClr>
                  </a:outerShdw>
                </a:effectLst>
              </a:rPr>
              <a:t>Opn 13:17:</a:t>
            </a:r>
          </a:p>
          <a:p>
            <a:pPr>
              <a:buFont typeface="Arial" pitchFamily="34" charset="0"/>
              <a:buChar char="•"/>
            </a:pPr>
            <a:r>
              <a:rPr lang="nl-NL" dirty="0" smtClean="0">
                <a:solidFill>
                  <a:srgbClr val="00B050"/>
                </a:solidFill>
                <a:effectLst>
                  <a:outerShdw blurRad="38100" dist="38100" dir="2700000" algn="tl">
                    <a:srgbClr val="000000">
                      <a:alpha val="43137"/>
                    </a:srgbClr>
                  </a:outerShdw>
                </a:effectLst>
              </a:rPr>
              <a:t> Koop </a:t>
            </a:r>
            <a:r>
              <a:rPr lang="nl-NL" dirty="0" smtClean="0">
                <a:solidFill>
                  <a:srgbClr val="00B050"/>
                </a:solidFill>
                <a:effectLst>
                  <a:outerShdw blurRad="38100" dist="38100" dir="2700000" algn="tl">
                    <a:srgbClr val="000000">
                      <a:alpha val="43137"/>
                    </a:srgbClr>
                  </a:outerShdw>
                </a:effectLst>
              </a:rPr>
              <a:t>of verkoop =</a:t>
            </a:r>
          </a:p>
          <a:p>
            <a:pPr lvl="1">
              <a:buFont typeface="Arial" pitchFamily="34" charset="0"/>
              <a:buChar char="•"/>
            </a:pPr>
            <a:r>
              <a:rPr lang="nl-NL" dirty="0" smtClean="0">
                <a:solidFill>
                  <a:srgbClr val="00B050"/>
                </a:solidFill>
                <a:effectLst>
                  <a:outerShdw blurRad="38100" dist="38100" dir="2700000" algn="tl">
                    <a:srgbClr val="000000">
                      <a:alpha val="43137"/>
                    </a:srgbClr>
                  </a:outerShdw>
                </a:effectLst>
              </a:rPr>
              <a:t> Merk</a:t>
            </a:r>
            <a:endParaRPr lang="nl-NL" dirty="0" smtClean="0">
              <a:solidFill>
                <a:srgbClr val="00B050"/>
              </a:solidFill>
              <a:effectLst>
                <a:outerShdw blurRad="38100" dist="38100" dir="2700000" algn="tl">
                  <a:srgbClr val="000000">
                    <a:alpha val="43137"/>
                  </a:srgbClr>
                </a:outerShdw>
              </a:effectLst>
            </a:endParaRPr>
          </a:p>
          <a:p>
            <a:pPr lvl="1">
              <a:buFont typeface="Arial" pitchFamily="34" charset="0"/>
              <a:buChar char="•"/>
            </a:pPr>
            <a:r>
              <a:rPr lang="nl-NL" dirty="0" smtClean="0">
                <a:solidFill>
                  <a:srgbClr val="00B050"/>
                </a:solidFill>
                <a:effectLst>
                  <a:outerShdw blurRad="38100" dist="38100" dir="2700000" algn="tl">
                    <a:srgbClr val="000000">
                      <a:alpha val="43137"/>
                    </a:srgbClr>
                  </a:outerShdw>
                </a:effectLst>
              </a:rPr>
              <a:t> Naam</a:t>
            </a:r>
            <a:endParaRPr lang="nl-NL" dirty="0" smtClean="0">
              <a:solidFill>
                <a:srgbClr val="00B050"/>
              </a:solidFill>
              <a:effectLst>
                <a:outerShdw blurRad="38100" dist="38100" dir="2700000" algn="tl">
                  <a:srgbClr val="000000">
                    <a:alpha val="43137"/>
                  </a:srgbClr>
                </a:outerShdw>
              </a:effectLst>
            </a:endParaRPr>
          </a:p>
          <a:p>
            <a:pPr lvl="1">
              <a:buFont typeface="Arial" pitchFamily="34" charset="0"/>
              <a:buChar char="•"/>
            </a:pPr>
            <a:r>
              <a:rPr lang="nl-NL" dirty="0" smtClean="0">
                <a:solidFill>
                  <a:srgbClr val="00B050"/>
                </a:solidFill>
                <a:effectLst>
                  <a:outerShdw blurRad="38100" dist="38100" dir="2700000" algn="tl">
                    <a:srgbClr val="000000">
                      <a:alpha val="43137"/>
                    </a:srgbClr>
                  </a:outerShdw>
                </a:effectLst>
              </a:rPr>
              <a:t> Getal </a:t>
            </a:r>
            <a:r>
              <a:rPr lang="nl-NL" dirty="0" smtClean="0">
                <a:solidFill>
                  <a:srgbClr val="00B050"/>
                </a:solidFill>
                <a:effectLst>
                  <a:outerShdw blurRad="38100" dist="38100" dir="2700000" algn="tl">
                    <a:srgbClr val="000000">
                      <a:alpha val="43137"/>
                    </a:srgbClr>
                  </a:outerShdw>
                </a:effectLst>
              </a:rPr>
              <a:t>van sy naam</a:t>
            </a:r>
          </a:p>
          <a:p>
            <a:pPr>
              <a:buFont typeface="Arial" pitchFamily="34" charset="0"/>
              <a:buChar char="•"/>
            </a:pPr>
            <a:endParaRPr lang="nl-NL" dirty="0" smtClean="0">
              <a:solidFill>
                <a:srgbClr val="00B050"/>
              </a:solidFill>
              <a:effectLst>
                <a:outerShdw blurRad="38100" dist="38100" dir="2700000" algn="tl">
                  <a:srgbClr val="000000">
                    <a:alpha val="43137"/>
                  </a:srgbClr>
                </a:outerShdw>
              </a:effectLst>
            </a:endParaRPr>
          </a:p>
          <a:p>
            <a:endParaRPr lang="nl-NL" dirty="0" smtClean="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5" name="TextBox 4"/>
          <p:cNvSpPr txBox="1">
            <a:spLocks noChangeArrowheads="1"/>
          </p:cNvSpPr>
          <p:nvPr/>
        </p:nvSpPr>
        <p:spPr bwMode="auto">
          <a:xfrm>
            <a:off x="0" y="685800"/>
            <a:ext cx="9144000" cy="2677656"/>
          </a:xfrm>
          <a:prstGeom prst="rect">
            <a:avLst/>
          </a:prstGeom>
          <a:noFill/>
          <a:ln w="9525">
            <a:noFill/>
            <a:miter lim="800000"/>
            <a:headEnd/>
            <a:tailEnd/>
          </a:ln>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Opn 13:18:</a:t>
            </a:r>
          </a:p>
          <a:p>
            <a:pPr>
              <a:buFont typeface="Arial" pitchFamily="34" charset="0"/>
              <a:buChar char="•"/>
            </a:pPr>
            <a:r>
              <a:rPr lang="nl-NL" dirty="0" smtClean="0">
                <a:solidFill>
                  <a:srgbClr val="00B050"/>
                </a:solidFill>
                <a:effectLst>
                  <a:outerShdw blurRad="38100" dist="38100" dir="2700000" algn="tl">
                    <a:srgbClr val="000000">
                      <a:alpha val="43137"/>
                    </a:srgbClr>
                  </a:outerShdw>
                </a:effectLst>
              </a:rPr>
              <a:t> Wysheid</a:t>
            </a:r>
            <a:endParaRPr lang="nl-NL" dirty="0" smtClean="0">
              <a:solidFill>
                <a:srgbClr val="00B050"/>
              </a:solidFill>
              <a:effectLst>
                <a:outerShdw blurRad="38100" dist="38100" dir="2700000" algn="tl">
                  <a:srgbClr val="000000">
                    <a:alpha val="43137"/>
                  </a:srgbClr>
                </a:outerShdw>
              </a:effectLst>
            </a:endParaRPr>
          </a:p>
          <a:p>
            <a:pPr>
              <a:buFont typeface="Arial" pitchFamily="34" charset="0"/>
              <a:buChar char="•"/>
            </a:pPr>
            <a:r>
              <a:rPr lang="nl-NL" dirty="0" smtClean="0">
                <a:solidFill>
                  <a:srgbClr val="00B050"/>
                </a:solidFill>
                <a:effectLst>
                  <a:outerShdw blurRad="38100" dist="38100" dir="2700000" algn="tl">
                    <a:srgbClr val="000000">
                      <a:alpha val="43137"/>
                    </a:srgbClr>
                  </a:outerShdw>
                </a:effectLst>
              </a:rPr>
              <a:t> Verstand</a:t>
            </a:r>
            <a:endParaRPr lang="nl-NL" dirty="0" smtClean="0">
              <a:solidFill>
                <a:srgbClr val="00B050"/>
              </a:solidFill>
              <a:effectLst>
                <a:outerShdw blurRad="38100" dist="38100" dir="2700000" algn="tl">
                  <a:srgbClr val="000000">
                    <a:alpha val="43137"/>
                  </a:srgbClr>
                </a:outerShdw>
              </a:effectLst>
            </a:endParaRPr>
          </a:p>
          <a:p>
            <a:pPr lvl="1">
              <a:buFont typeface="Arial" pitchFamily="34" charset="0"/>
              <a:buChar char="•"/>
            </a:pPr>
            <a:r>
              <a:rPr lang="nl-NL" dirty="0" smtClean="0">
                <a:solidFill>
                  <a:srgbClr val="00B050"/>
                </a:solidFill>
                <a:effectLst>
                  <a:outerShdw blurRad="38100" dist="38100" dir="2700000" algn="tl">
                    <a:srgbClr val="000000">
                      <a:alpha val="43137"/>
                    </a:srgbClr>
                  </a:outerShdw>
                </a:effectLst>
              </a:rPr>
              <a:t> Getal </a:t>
            </a:r>
            <a:r>
              <a:rPr lang="nl-NL" dirty="0" smtClean="0">
                <a:solidFill>
                  <a:srgbClr val="00B050"/>
                </a:solidFill>
                <a:effectLst>
                  <a:outerShdw blurRad="38100" dist="38100" dir="2700000" algn="tl">
                    <a:srgbClr val="000000">
                      <a:alpha val="43137"/>
                    </a:srgbClr>
                  </a:outerShdw>
                </a:effectLst>
              </a:rPr>
              <a:t>van die dier </a:t>
            </a:r>
            <a:r>
              <a:rPr lang="nl-NL" u="sng" dirty="0" smtClean="0">
                <a:solidFill>
                  <a:srgbClr val="00B050"/>
                </a:solidFill>
                <a:effectLst>
                  <a:outerShdw blurRad="38100" dist="38100" dir="2700000" algn="tl">
                    <a:srgbClr val="000000">
                      <a:alpha val="43137"/>
                    </a:srgbClr>
                  </a:outerShdw>
                </a:effectLst>
              </a:rPr>
              <a:t>bereken</a:t>
            </a:r>
          </a:p>
          <a:p>
            <a:pPr lvl="1">
              <a:buFont typeface="Arial" pitchFamily="34" charset="0"/>
              <a:buChar char="•"/>
            </a:pPr>
            <a:r>
              <a:rPr lang="nl-NL" dirty="0" smtClean="0">
                <a:solidFill>
                  <a:srgbClr val="00B050"/>
                </a:solidFill>
                <a:effectLst>
                  <a:outerShdw blurRad="38100" dist="38100" dir="2700000" algn="tl">
                    <a:srgbClr val="000000">
                      <a:alpha val="43137"/>
                    </a:srgbClr>
                  </a:outerShdw>
                </a:effectLst>
              </a:rPr>
              <a:t> Dit </a:t>
            </a:r>
            <a:r>
              <a:rPr lang="nl-NL" dirty="0" smtClean="0">
                <a:solidFill>
                  <a:srgbClr val="00B050"/>
                </a:solidFill>
                <a:effectLst>
                  <a:outerShdw blurRad="38100" dist="38100" dir="2700000" algn="tl">
                    <a:srgbClr val="000000">
                      <a:alpha val="43137"/>
                    </a:srgbClr>
                  </a:outerShdw>
                </a:effectLst>
              </a:rPr>
              <a:t>is die getal van </a:t>
            </a:r>
            <a:r>
              <a:rPr lang="nl-NL" u="sng" dirty="0" smtClean="0">
                <a:solidFill>
                  <a:srgbClr val="00B050"/>
                </a:solidFill>
                <a:effectLst>
                  <a:outerShdw blurRad="38100" dist="38100" dir="2700000" algn="tl">
                    <a:srgbClr val="000000">
                      <a:alpha val="43137"/>
                    </a:srgbClr>
                  </a:outerShdw>
                </a:effectLst>
              </a:rPr>
              <a:t>‘n mens</a:t>
            </a:r>
          </a:p>
          <a:p>
            <a:pPr lvl="1">
              <a:buFont typeface="Arial" pitchFamily="34" charset="0"/>
              <a:buChar char="•"/>
            </a:pPr>
            <a:r>
              <a:rPr lang="nl-NL" dirty="0" smtClean="0">
                <a:solidFill>
                  <a:srgbClr val="00B050"/>
                </a:solidFill>
                <a:effectLst>
                  <a:outerShdw blurRad="38100" dist="38100" dir="2700000" algn="tl">
                    <a:srgbClr val="000000">
                      <a:alpha val="43137"/>
                    </a:srgbClr>
                  </a:outerShdw>
                </a:effectLst>
              </a:rPr>
              <a:t> Die </a:t>
            </a:r>
            <a:r>
              <a:rPr lang="nl-NL" dirty="0" smtClean="0">
                <a:solidFill>
                  <a:srgbClr val="00B050"/>
                </a:solidFill>
                <a:effectLst>
                  <a:outerShdw blurRad="38100" dist="38100" dir="2700000" algn="tl">
                    <a:srgbClr val="000000">
                      <a:alpha val="43137"/>
                    </a:srgbClr>
                  </a:outerShdw>
                </a:effectLst>
              </a:rPr>
              <a:t>getal is </a:t>
            </a:r>
            <a:r>
              <a:rPr lang="nl-NL" dirty="0" smtClean="0">
                <a:solidFill>
                  <a:srgbClr val="00B050"/>
                </a:solidFill>
                <a:effectLst>
                  <a:outerShdw blurRad="38100" dist="38100" dir="2700000" algn="tl">
                    <a:srgbClr val="000000">
                      <a:alpha val="43137"/>
                    </a:srgbClr>
                  </a:outerShdw>
                </a:effectLst>
              </a:rPr>
              <a:t>666 </a:t>
            </a:r>
            <a:r>
              <a:rPr lang="nl-NL" i="1" dirty="0" smtClean="0">
                <a:solidFill>
                  <a:srgbClr val="00B050"/>
                </a:solidFill>
                <a:effectLst>
                  <a:outerShdw blurRad="38100" dist="38100" dir="2700000" algn="tl">
                    <a:srgbClr val="000000">
                      <a:alpha val="43137"/>
                    </a:srgbClr>
                  </a:outerShdw>
                </a:effectLst>
              </a:rPr>
              <a:t>– </a:t>
            </a:r>
            <a:r>
              <a:rPr lang="nl-NL" i="1" u="sng" dirty="0" smtClean="0">
                <a:solidFill>
                  <a:srgbClr val="00B050"/>
                </a:solidFill>
                <a:effectLst>
                  <a:outerShdw blurRad="38100" dist="38100" dir="2700000" algn="tl">
                    <a:srgbClr val="000000">
                      <a:alpha val="43137"/>
                    </a:srgbClr>
                  </a:outerShdw>
                </a:effectLst>
              </a:rPr>
              <a:t>600+60+6</a:t>
            </a:r>
            <a:endParaRPr lang="en-US" i="1" u="sng" dirty="0">
              <a:solidFill>
                <a:srgbClr val="00B050"/>
              </a:solidFill>
              <a:effectLst>
                <a:outerShdw blurRad="38100" dist="38100" dir="2700000" algn="tl">
                  <a:srgbClr val="000000">
                    <a:alpha val="43137"/>
                  </a:srgbClr>
                </a:outerShdw>
              </a:effectLst>
            </a:endParaRPr>
          </a:p>
        </p:txBody>
      </p:sp>
      <p:pic>
        <p:nvPicPr>
          <p:cNvPr id="5122" name="Picture 2" descr="C:\Users\vanzyl.j\Pictures\numbers2.gif"/>
          <p:cNvPicPr>
            <a:picLocks noChangeAspect="1" noChangeArrowheads="1"/>
          </p:cNvPicPr>
          <p:nvPr/>
        </p:nvPicPr>
        <p:blipFill>
          <a:blip r:embed="rId2"/>
          <a:srcRect/>
          <a:stretch>
            <a:fillRect/>
          </a:stretch>
        </p:blipFill>
        <p:spPr bwMode="auto">
          <a:xfrm>
            <a:off x="685800" y="3505200"/>
            <a:ext cx="7501504" cy="2971800"/>
          </a:xfrm>
          <a:prstGeom prst="rect">
            <a:avLst/>
          </a:prstGeom>
          <a:noFill/>
        </p:spPr>
      </p:pic>
      <p:sp>
        <p:nvSpPr>
          <p:cNvPr id="7" name="Rectangle 6"/>
          <p:cNvSpPr/>
          <p:nvPr/>
        </p:nvSpPr>
        <p:spPr bwMode="auto">
          <a:xfrm>
            <a:off x="5791200" y="5181600"/>
            <a:ext cx="2209800" cy="228600"/>
          </a:xfrm>
          <a:prstGeom prst="rect">
            <a:avLst/>
          </a:prstGeom>
          <a:solidFill>
            <a:srgbClr val="0000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800" b="0" i="0" u="none" strike="noStrike" cap="none" normalizeH="0" baseline="0" smtClean="0">
              <a:ln>
                <a:noFill/>
              </a:ln>
              <a:solidFill>
                <a:srgbClr val="BBD2FF"/>
              </a:solidFill>
              <a:effectLst/>
              <a:latin typeface="Arial" charset="0"/>
            </a:endParaRPr>
          </a:p>
        </p:txBody>
      </p:sp>
      <p:sp>
        <p:nvSpPr>
          <p:cNvPr id="8" name="Rectangle 7"/>
          <p:cNvSpPr/>
          <p:nvPr/>
        </p:nvSpPr>
        <p:spPr bwMode="auto">
          <a:xfrm>
            <a:off x="3352800" y="5181600"/>
            <a:ext cx="2209800" cy="228600"/>
          </a:xfrm>
          <a:prstGeom prst="rect">
            <a:avLst/>
          </a:prstGeom>
          <a:solidFill>
            <a:srgbClr val="0000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800" b="0" i="0" u="none" strike="noStrike" cap="none" normalizeH="0" baseline="0" smtClean="0">
              <a:ln>
                <a:noFill/>
              </a:ln>
              <a:solidFill>
                <a:srgbClr val="BBD2FF"/>
              </a:solidFill>
              <a:effectLst/>
              <a:latin typeface="Arial" charset="0"/>
            </a:endParaRPr>
          </a:p>
        </p:txBody>
      </p:sp>
      <p:sp>
        <p:nvSpPr>
          <p:cNvPr id="9" name="Rectangle 8"/>
          <p:cNvSpPr/>
          <p:nvPr/>
        </p:nvSpPr>
        <p:spPr bwMode="auto">
          <a:xfrm>
            <a:off x="838200" y="5181600"/>
            <a:ext cx="2209800" cy="228600"/>
          </a:xfrm>
          <a:prstGeom prst="rect">
            <a:avLst/>
          </a:prstGeom>
          <a:solidFill>
            <a:srgbClr val="0000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800" b="0" i="0" u="none" strike="noStrike" cap="none" normalizeH="0" baseline="0" smtClean="0">
              <a:ln>
                <a:noFill/>
              </a:ln>
              <a:solidFill>
                <a:srgbClr val="BBD2FF"/>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par>
                                <p:cTn id="8" presetID="55"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par>
                                <p:cTn id="18" presetID="55" presetClass="entr" presetSubtype="0" fill="hold" grpId="0" nodeType="withEffect">
                                  <p:stCondLst>
                                    <p:cond delay="150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vanzyl.j\Pictures\pres2.png"/>
          <p:cNvPicPr>
            <a:picLocks noChangeAspect="1" noChangeArrowheads="1"/>
          </p:cNvPicPr>
          <p:nvPr/>
        </p:nvPicPr>
        <p:blipFill>
          <a:blip r:embed="rId2">
            <a:duotone>
              <a:prstClr val="black"/>
              <a:schemeClr val="accent2">
                <a:tint val="45000"/>
                <a:satMod val="400000"/>
              </a:schemeClr>
            </a:duotone>
            <a:lum bright="-8000" contrast="30000"/>
          </a:blip>
          <a:srcRect/>
          <a:stretch>
            <a:fillRect/>
          </a:stretch>
        </p:blipFill>
        <p:spPr bwMode="auto">
          <a:xfrm>
            <a:off x="0" y="0"/>
            <a:ext cx="9144000" cy="6858000"/>
          </a:xfrm>
          <a:prstGeom prst="rect">
            <a:avLst/>
          </a:prstGeom>
          <a:noFill/>
        </p:spPr>
      </p:pic>
      <p:sp>
        <p:nvSpPr>
          <p:cNvPr id="6" name="Text Box 3"/>
          <p:cNvSpPr txBox="1">
            <a:spLocks noChangeArrowheads="1"/>
          </p:cNvSpPr>
          <p:nvPr/>
        </p:nvSpPr>
        <p:spPr bwMode="auto">
          <a:xfrm>
            <a:off x="990600" y="914400"/>
            <a:ext cx="7162800" cy="1938992"/>
          </a:xfrm>
          <a:prstGeom prst="rect">
            <a:avLst/>
          </a:prstGeom>
          <a:noFill/>
          <a:ln w="9525">
            <a:noFill/>
            <a:miter lim="800000"/>
            <a:headEnd/>
            <a:tailEnd/>
          </a:ln>
          <a:effectLst/>
        </p:spPr>
        <p:txBody>
          <a:bodyPr>
            <a:spAutoFit/>
          </a:bodyPr>
          <a:lstStyle/>
          <a:p>
            <a:pPr algn="ctr">
              <a:defRPr/>
            </a:pPr>
            <a:r>
              <a:rPr lang="nl-NL" sz="6000" kern="10" spc="720" dirty="0" smtClean="0">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DIE GETAL VAN DIE DIER</a:t>
            </a:r>
          </a:p>
        </p:txBody>
      </p:sp>
      <p:sp>
        <p:nvSpPr>
          <p:cNvPr id="2052" name="AutoShape 5"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AwQAAgUBBgf/xAAxEAABBAEDAgUDAwQDAQAAAAABAAIDESEEEjFBUQUTImFxFDKBQpGhBiNSwUOx0WL/xAAYAQEBAQEBAAAAAAAAAAAAAAAAAQIDBP/EAB4RAQEBAAIDAQEBAAAAAAAAAAABEQIhAxIxQVFh/9oADAMBAAIRAxEAPwD6LYXC9o6pWObcxCc47uSvRrsf3N7qbm/5JJr88qOcQcFTQ7ub3U3t7pUZHKoTRq09g7vb3VTI0dUtkjlDdg5KeweEje66HhKNyBlX6VaaGNwPVTcEu3ByrlNBrHdc3N7oJJCGS4FPYNWFNwS7ZeijnZTQzYXNwQmusZVJCRwroZsLm4d0mJHDnhX37mmlPaBjeOiheAUq15HKhlBKuhsOFLm8JZ04AXGzA900MmRoUErSlHyArrZGhNDZkAFqhnYOUF0oIQyQeqaHGyNdwu+Y3ukhMG4VTMLslNGhuCm5vdIHVNAwq/UbuqaNLc3uoswzG+SomgMUwAq0beCs/wBV4TUdluVz1F3Poqnm2eUDUFxw0ocQddkqah8yFrbtVjkL3IZBLV2JhGSinWHGUN+XYVQ6gACjxgFX70KMBHKuHgHKvIKbYCWOcpuBhzse6jHNDOUtZ/VwrGZrSA21LdNMOkaR3VDILpdbtczIzSHWcoq7RZtXrPqXWAVhDc7OD+UlBmloHOVV2TlUa8A91Zz88fCuim0A8Aqbw27GFYkEAhLyX0U0dkkHKAZMrjy4XYRYY2ScpqBOffK61+aXZoS3gIB3ByspV5Xu4BpBEjwcq124XgDuuuaKS3tEbMRyqu1PS0N3KBqAatp+U1dH8wl/OFSWZwwCkRO4YJyuGVzuVPZNM+e4EUUZkzg2ys0Pd5gC0GtHl2rDRPqPcKJB76ccqK6bW2WenAXKICuHgtpULq+5ZFo2BxshWMbADtq1WQFrLDtoKq3JUF2DoAjbPZdgbYzz3TLYg4+nJ6qaFmx9UxG0Vgq4ZtNvGPZHa1rgC2qSUKzim1m0sGm7IWrLG0ZHB6Ib4gG8dE0I7dwsIDmZtMEPa47Qq5IqjfsirQ5Db+CrPYCTQPyqZCaawlrTXKoEyM/J6UuugN8J+CEAXyjt0xPq6KVWUYC3ojxQEtc4jAWhLpABxyoIAyEi+U0ZjofdDdDTeKWvFpSaJHKV8Q26d20jPZQZEkVlViaWmqCZcS5t1lCAIdYFrUBBTgGlps8koUkVO60mWucWg7AB3QZ3l5beK4UQtJDR4pB8sg5KfMbi27sLg0kjhYahjOkjFghLztscZWkYHNd6ghTtFHFJqMCRrmk0EK3krS1ABS7GAlVAQ42CRwiO1BDaV5IuvRBdEeQr2F3PcXE2orFptRTaY9L5Z5C7LTYhfNo7KaAHEIOpbXUV8rMQs55NC7ARtM0l1FDY0Ei07p42i657q1R4/LDqJ/NI7JMGh+UCKLn36JgM9JrAUA2kk9/lMwsthDsIXpiFkC0r4h4jIyMCKo3dwEXT9kXV4Vw0vaHfilgaTxvc4M1o2kmvMaMfkdFvw6rTGIbNREfh4TYfEOnF3YN9kJ8WwH0/wrReJaAPcH6mOwaoFVl8X8Mc6xM5wHADCiqs0z5fUR6QmmNOGNbdJWXx2GPTlmjgfJI7lzxTR/tZcfi3icE4la+J1fpdHj/1NiyWvVxadxZdZ7JqKKgGkFedj/q9zG/3/DyX945MH9wmNP8A1hoJHhssE8IP6iA6v2U1m7/G2Y7IHS1DEN7hVhci8S0E8TXx6uAtdxbwD+xXZNZpIg579TC0dzIFU9qNHEG5PKyPH9O0bZ3PAF7aJ5KH4r/U2l0sZZpHtn1BwA021vuT1+AvMT6rVa17ZNVK57gKFigPwFLcXjLa2o4dzbGQu/S7sjoktBq5IyGA2Ct7TFmCRyrL+tWEYmFg2nP4VH6Te4lpz2WpLEHE7EGHTnfk0QroRbp3xgtfizi0zongP2SMoXQKZ1Ja8bT+6VjY5sjSQ51HAT6CazQUd1YKy9XomhjqteuMYliBLascdlm6/TBjfcrPxmXXhNVCWkpMOLXLc17KeRSx5GW9bg642MKudpwmGQ+m10xYK3gzHkbiorSR+t3yosDfcHPABCvDA133PaD7lDMgAsHKpG71iwoyZfBtka2rB7KzAYpCKRPqNrW7G0f1WELUyM3W02Tmq4SaDxzAO/uDbXQpqOZhbgrMMgedxOe6Ygc1525Vs6WGZJY3D0tLj7pPW6cvjEkYuuQtGOADICYZpzzz7BZuVXmRDHIctFn2V/oYyMtHtS2dZ4TvuSAhr+x4Kz3xaqIUdO8nuM/9LONzlP0FnhzRmrPKYZpA2/SERs0gHrje35aVb6kAUXVfdMPZGwAC8fsoYQeQFGz9CRSO0bm4UxrSkmmY4jCWk0TXZDVreXQ90MszlSxZWJN4cKJDf4SZ0dH0WF6eRg2UALWbMypKCi5CMGlawhzuR3TmwnnjoowZN/CO0AAAi74TTFNORHI1x6ey3dJqTJZaLJWI7HJTXg+uijnAk+2+VvjXOttu79INqxY8ZINp3SSaeZpdE4OTJaCKoLesXmz4o2ltuF2mNPp2sO6vhGEbR0VnENaSeAFEvLegNZMYorafUeEDdvhaZGjd1SOv1MhcTdDojwSnUQhrcuAyVv16JGX4lpRJbmBpI6DlYGp0+w3VL1Oohe1xJ+49Vj66EkmiCfZSRplbtraHKoGvcMBFczbyE1Bt25W4MKWN/mOwVFqS+X5hwomGLQRF7ju47ozomxHzHn0hIy6qWyGGm9MZQXyyS15jy6u6zI56126nTPbguDq4pKyD1kg8pWEHnOEwHbQnyrBWsNdso8BDXWOiS80kosbs4TVkb0EoLgBxXROixRF0sTSvDaJH8LSbrS5tBqzYuG3VRJcAOyUL/wDEGgu25zvUE/BBGW28DhIvwg0yEW3GFm6yR+re2Fh/tA5cOXFNeJ6ze86WAgM/WW9fZLQgU04u6Wby/G5x3tSKP1+X/j1TLQWGlxrWvtwPrGDXcKzDubkZHRRbOlmvIJwu0HG7HuhWbN0ocCwiYtKQCQOElM2yCD1Ri8kkHqhlwHOaUxYHszyqPOx1ErrnHcD0PRA1DrdQCmNWq6iUux1+UoZAywLtGcCMlCEQc7ceFXOymNF4lq9M+4nuaOuV7vwfXN1mlaS+5B9wPK+d1LNKINKwud1ocBen8D8Mm0JEjpSZDyBwF04cbyYsesS+tfthIByUEz6ggUGjvQRBEZAC889Cteud1mTPrHcwuObpXgjcyZpZyFqu0Ubj2+ESPTsZ9oWveYuwhM3cdr3U0rI1emeCTRI7gL0M+nEjjgpbUzPEZY+NpFVwsNR5GZlYKCDWAtTVQ84Wc6OjlbgVewlxO5RXe6nEKJopKwAYyl2D1W5Gc62oJ5WdZsFEgAoYXdyGG0rtBKC7BZCe0+nLqSsTeFp6E+ri8JTR4oPUARhNRxhpFqrdwZYVore4CrN8KKb203e4XwAEn4nrdrPJiJ8w4weAp4tqRomtjsec9tgdhxZWQx2N7yST1WLf41xmqvf5UsTuG3Tk9Wz8FZusAdER+bTvh07Z9HG4m3D0n8LOO8uVzWxv3iSEljq5HX5V4JnuaBKA0nqrTSW8ADp0VAJAHGg9p5aSrpeMvwwWmvVfyhOsZBV9M4sIaxwaD+l+QPhMvYf+SIH/AOmm01i8aznE1xR9kEk8LRczTkelDfCy7ZwhlJPjJZ7oTGV9wyny0C7S8zgAouENQ8NtKtEs0zINM3dJIaAHdG1VnjJP8r0n9M+EnROGp1QqRw9IPS1ZNrnyuNbwfwrT+H6RkQaPNIBkf1cfnsnjHFHyAuxhrycq7oQ4gk8LrudOe45HtcTQCKqsaGmgrLNZqKKKKI4eEnqIi+wcp1VLc2FZWuNxgajSOo4Ky9Rp9vQ5XrJ24OLKyddD1W9dJdeXez1nBUWg+H1H/wAUTGcrIji3MtCeNruEfTyW3aqTsN2pYlVY2yjBlZsJdjsplhxwogzAAyyfhMaeUMyAcpUfdn+EVrTiiVrBrRzMkisinDhEgnjgkD3j4Cyo37Bx8JbUao+ZsJroT/pLJJtWS3pzxDVfU6mWd9kvcSLPA6BLwT+s7j6B0VJzZvG3hJvd5sghjJo4cR0XF2nUaEsr9S/yoOB9z+yLFKdFthqxd2jaTTsggDW9UrraDfU34UrfGddtuEB7Q4dVZ8e2yDSyvDJpmAbnegCqcFqNn8wU0A+4RvjelTICNrmgjur6fUmCmvNxHr/ireXuyRSr5NtcDX5UbyWGZYwafEAQe3Kqwgggij1BQNNM/TPEb8xE0Cf0pmYN+5tD3V+sfC0jatrgszVvAHpFnoAtFzpNTIIIGF8h7LY8L8Ci07hPqqln6D9Lfj390k1z5+STpmeDeEiEDU6tu+V32Rnhnz3K1nnqcnunXabmuEExlvLQvTwvGfHHVIZ/LOBlG+txlmflCLS42RQXfIBo5Vs436zmiQTudKLIrghOJJunoWHFMxuIb6rv3XPnn4nKLk0ug3wgyO3GgFePFjos4mdLqKKKI45odyltRpQ8WE0orLiy2PPyaRweQAotwwtJtRa9nT3j5nCAwhW1Uo2gXlDfdYQ/LJ55Wdc3YymWHCWYwtOU1GMKqYjO7C1tBpmSQ/3A13Y9VlQxk8LS0nmRH0ttSgHicf0kW40HONN/9WDNZ5Oe/dafjE79RrHB7dojaAB/N/v/ANLI1Lw0k0s22u3D5oD5Xk+UzLnGvhMhjYItrfu5s9UHSFrHOdMAHu4TEzxVv/FKNf7TOj1JY3a4k3x7JuJrZHebJk8AHos6C44vMkFFxw2s0quZLM6zua3pSmtcZ+tKWYRyDy2hznctVtNBI+y+V3PANAIWla1jOBfdFc57SCy7OKHVRq3+mRJLCPTK53s43a6zWtkc1hY5sh6NFgo2m8OmmaHT/wBkDmzla3h8Gn0v2sAHVx5K6Tx8r+OfLyZ8Z/0c+oYQYtoPDn4TOj8ILR/fmMg6NGAFtAwg9+qL6Q28AJOMjly8lv0vpdHFpwDEwM+AmlRrw4YVhdZVrnXUvM4E0EwhFoJrcEi8egC6iKF+yZaxpHAVfJA4VwCPhW3S3+O0AOMKgcHYUexzj92OyjY9vZTpOliAPldHC5SsoIoooiIooogiiiiD5eoqseHjCsgiNEeKQaKs0EFBp6cgUVpQPWJHKG1uICf0uoY+9rga5yg0JNDp9YQZWZ7jB/deP1nku1LzAxzYwaaHmz8r0Or8SDNPLHHl5aQKOV5rVHY28jvfRTlK6+P/AErI8Z7o0G9oY+Y8HAPRUh05JD3j3ARZDy1xwsuv362Bp2017nAh3GFyRtOAFnsAu+B6aWTT+dO4+TxGw9e5W3DpmffGwN96/wBrtx8Vs1m+T+MrTaKd2XDy2/8A1z+y1dPp2QHc1vqqtxNlPtiYdOGV6z1XPpfLAc832C6ceHCfWLbfqkdNNuaSPZHjLXGiKHZdDdoDihyahsfFX8LXLkshvFUOiOS3hz+ixTrHElEZqdxB3ZWLx1bxjWOAA1wr2U80/aKv3WaJj0dhMaaUOOchS8E9YdYHmy534XHSMjcQeetKgY55NuICuIWty4klY6Y63tYyNAu1BI0jBVGi/wDjH7q4YB0U6TI455r0j8rjXOFX1RAAOF1NTY5eMBSza6ooiKKpIBu1a0EUXCaXbvhBFFyj3KiD5kIRAATyhyyivQDf/SeLA9qWdGS6gMLpkaCbK4Ny0EoX1EgOOL7Jl8RAsJdsb3S5VyIFLNK51k4HZdhleCdt55T5haGVQSZh9Z2glXFwWN285d0Wt4YPNcGuj3NPJKx2Rv3UBSMySeJ1Nc4fBT6kaHifg8+nbujAkjcMFtAj2pU8I8EZv83xKntB9MTXc+5P+kFuolefW9zj7lOaaZ7RQxf8LM8ca9remvqPLaI9jQG8NaOgCLFK5rKNVWEgwNawE/K66Vx45WtyY1DwnyS02uP1DibtJMeexUcbRsebUufi+DwgOkwC6+FRxAN3m0Jzs91VgnmYVhLtS7STSvkqg7ZTZo8d0eOdw4NflICx7osZo2c+6vY2YNU8EW431CcE7pAOixoX+rJTrZ2g+k5U5cYlkrQEgZ1V2u3lZvm37osb3DhYvBm8Dm711asMlK7yBfVdbOCeVmxiw5aq48UUq6euqr5xPVT1Zw2ADlWNBLxS2uyP91MBJHgBCjkNlDe61ZrRVq4pgPUS1lRMTHkGQekLh04BTbGnaFfYusjphJ0TdtKjdM3mgnjFZU8pMMZzoSTSg01DhaAhF2VZ0QITDCDIR0AVnaUOcHFOshDeVcsCuGM5umbeMJmOJkfui+WoYr6qZSRwkFcsUr+XjlVMWOUxXN4Cq5x6cK4hzyrGMJlUs4kk5VSDfZNeSF3ygrgWAN2utPRMeUFwQgFDQj8K7AiBgXQ0DhWLrrNwIyjsNVygjC7aumn2EEA4RmvaOTjsswSEK3mlZqWtVz2lnpOOyXDqclmagtGV0zhZxjDPJRLYG85SB1J6BDMzieU9TDr9QGOq1x+pxaRLt2Su7vTSvquHW6jcrO1JYKSLX7VV7y4p6mHhqnUokQ8gKJ6wyOUuHlRRaV1RRRBzouKKIIooogiiiiCKw4UUQRVUUQRRRRBFFFEEUUUQRRRRBFY9FFEEK4VFEHFFFEHRyujkqKIOdVCoog4ooog//9k="/>
          <p:cNvSpPr>
            <a:spLocks noChangeAspect="1" noChangeArrowheads="1"/>
          </p:cNvSpPr>
          <p:nvPr/>
        </p:nvSpPr>
        <p:spPr bwMode="auto">
          <a:xfrm>
            <a:off x="98425" y="-452438"/>
            <a:ext cx="304800" cy="304800"/>
          </a:xfrm>
          <a:prstGeom prst="rect">
            <a:avLst/>
          </a:prstGeom>
          <a:noFill/>
          <a:ln w="9525">
            <a:noFill/>
            <a:miter lim="800000"/>
            <a:headEnd/>
            <a:tailEnd/>
          </a:ln>
        </p:spPr>
        <p:txBody>
          <a:bodyPr/>
          <a:lstStyle/>
          <a:p>
            <a:endParaRPr lang="en-ZA"/>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AwQAAgUBBgf/xAAxEAABBAEDAgUDAwQDAQAAAAABAAIDESEEEjFBUQUTImFxFDKBQpGhBiNSwUOx0WL/xAAYAQEBAQEBAAAAAAAAAAAAAAAAAQIDBP/EAB4RAQEBAAIDAQEBAAAAAAAAAAABEQIhAxIxQVFh/9oADAMBAAIRAxEAPwD6LYXC9o6pWObcxCc47uSvRrsf3N7qbm/5JJr88qOcQcFTQ7ub3U3t7pUZHKoTRq09g7vb3VTI0dUtkjlDdg5KeweEje66HhKNyBlX6VaaGNwPVTcEu3ByrlNBrHdc3N7oJJCGS4FPYNWFNwS7ZeijnZTQzYXNwQmusZVJCRwroZsLm4d0mJHDnhX37mmlPaBjeOiheAUq15HKhlBKuhsOFLm8JZ04AXGzA900MmRoUErSlHyArrZGhNDZkAFqhnYOUF0oIQyQeqaHGyNdwu+Y3ukhMG4VTMLslNGhuCm5vdIHVNAwq/UbuqaNLc3uoswzG+SomgMUwAq0beCs/wBV4TUdluVz1F3Poqnm2eUDUFxw0ocQddkqah8yFrbtVjkL3IZBLV2JhGSinWHGUN+XYVQ6gACjxgFX70KMBHKuHgHKvIKbYCWOcpuBhzse6jHNDOUtZ/VwrGZrSA21LdNMOkaR3VDILpdbtczIzSHWcoq7RZtXrPqXWAVhDc7OD+UlBmloHOVV2TlUa8A91Zz88fCuim0A8Aqbw27GFYkEAhLyX0U0dkkHKAZMrjy4XYRYY2ScpqBOffK61+aXZoS3gIB3ByspV5Xu4BpBEjwcq124XgDuuuaKS3tEbMRyqu1PS0N3KBqAatp+U1dH8wl/OFSWZwwCkRO4YJyuGVzuVPZNM+e4EUUZkzg2ys0Pd5gC0GtHl2rDRPqPcKJB76ccqK6bW2WenAXKICuHgtpULq+5ZFo2BxshWMbADtq1WQFrLDtoKq3JUF2DoAjbPZdgbYzz3TLYg4+nJ6qaFmx9UxG0Vgq4ZtNvGPZHa1rgC2qSUKzim1m0sGm7IWrLG0ZHB6Ib4gG8dE0I7dwsIDmZtMEPa47Qq5IqjfsirQ5Db+CrPYCTQPyqZCaawlrTXKoEyM/J6UuugN8J+CEAXyjt0xPq6KVWUYC3ojxQEtc4jAWhLpABxyoIAyEi+U0ZjofdDdDTeKWvFpSaJHKV8Q26d20jPZQZEkVlViaWmqCZcS5t1lCAIdYFrUBBTgGlps8koUkVO60mWucWg7AB3QZ3l5beK4UQtJDR4pB8sg5KfMbi27sLg0kjhYahjOkjFghLztscZWkYHNd6ghTtFHFJqMCRrmk0EK3krS1ABS7GAlVAQ42CRwiO1BDaV5IuvRBdEeQr2F3PcXE2orFptRTaY9L5Z5C7LTYhfNo7KaAHEIOpbXUV8rMQs55NC7ARtM0l1FDY0Ei07p42i657q1R4/LDqJ/NI7JMGh+UCKLn36JgM9JrAUA2kk9/lMwsthDsIXpiFkC0r4h4jIyMCKo3dwEXT9kXV4Vw0vaHfilgaTxvc4M1o2kmvMaMfkdFvw6rTGIbNREfh4TYfEOnF3YN9kJ8WwH0/wrReJaAPcH6mOwaoFVl8X8Mc6xM5wHADCiqs0z5fUR6QmmNOGNbdJWXx2GPTlmjgfJI7lzxTR/tZcfi3icE4la+J1fpdHj/1NiyWvVxadxZdZ7JqKKgGkFedj/q9zG/3/DyX945MH9wmNP8A1hoJHhssE8IP6iA6v2U1m7/G2Y7IHS1DEN7hVhci8S0E8TXx6uAtdxbwD+xXZNZpIg579TC0dzIFU9qNHEG5PKyPH9O0bZ3PAF7aJ5KH4r/U2l0sZZpHtn1BwA021vuT1+AvMT6rVa17ZNVK57gKFigPwFLcXjLa2o4dzbGQu/S7sjoktBq5IyGA2Ct7TFmCRyrL+tWEYmFg2nP4VH6Te4lpz2WpLEHE7EGHTnfk0QroRbp3xgtfizi0zongP2SMoXQKZ1Ja8bT+6VjY5sjSQ51HAT6CazQUd1YKy9XomhjqteuMYliBLascdlm6/TBjfcrPxmXXhNVCWkpMOLXLc17KeRSx5GW9bg642MKudpwmGQ+m10xYK3gzHkbiorSR+t3yosDfcHPABCvDA133PaD7lDMgAsHKpG71iwoyZfBtka2rB7KzAYpCKRPqNrW7G0f1WELUyM3W02Tmq4SaDxzAO/uDbXQpqOZhbgrMMgedxOe6Ygc1525Vs6WGZJY3D0tLj7pPW6cvjEkYuuQtGOADICYZpzzz7BZuVXmRDHIctFn2V/oYyMtHtS2dZ4TvuSAhr+x4Kz3xaqIUdO8nuM/9LONzlP0FnhzRmrPKYZpA2/SERs0gHrje35aVb6kAUXVfdMPZGwAC8fsoYQeQFGz9CRSO0bm4UxrSkmmY4jCWk0TXZDVreXQ90MszlSxZWJN4cKJDf4SZ0dH0WF6eRg2UALWbMypKCi5CMGlawhzuR3TmwnnjoowZN/CO0AAAi74TTFNORHI1x6ey3dJqTJZaLJWI7HJTXg+uijnAk+2+VvjXOttu79INqxY8ZINp3SSaeZpdE4OTJaCKoLesXmz4o2ltuF2mNPp2sO6vhGEbR0VnENaSeAFEvLegNZMYorafUeEDdvhaZGjd1SOv1MhcTdDojwSnUQhrcuAyVv16JGX4lpRJbmBpI6DlYGp0+w3VL1Oohe1xJ+49Vj66EkmiCfZSRplbtraHKoGvcMBFczbyE1Bt25W4MKWN/mOwVFqS+X5hwomGLQRF7ju47ozomxHzHn0hIy6qWyGGm9MZQXyyS15jy6u6zI56126nTPbguDq4pKyD1kg8pWEHnOEwHbQnyrBWsNdso8BDXWOiS80kosbs4TVkb0EoLgBxXROixRF0sTSvDaJH8LSbrS5tBqzYuG3VRJcAOyUL/wDEGgu25zvUE/BBGW28DhIvwg0yEW3GFm6yR+re2Fh/tA5cOXFNeJ6ze86WAgM/WW9fZLQgU04u6Wby/G5x3tSKP1+X/j1TLQWGlxrWvtwPrGDXcKzDubkZHRRbOlmvIJwu0HG7HuhWbN0ocCwiYtKQCQOElM2yCD1Ri8kkHqhlwHOaUxYHszyqPOx1ErrnHcD0PRA1DrdQCmNWq6iUux1+UoZAywLtGcCMlCEQc7ceFXOymNF4lq9M+4nuaOuV7vwfXN1mlaS+5B9wPK+d1LNKINKwud1ocBen8D8Mm0JEjpSZDyBwF04cbyYsesS+tfthIByUEz6ggUGjvQRBEZAC889Cteud1mTPrHcwuObpXgjcyZpZyFqu0Ubj2+ESPTsZ9oWveYuwhM3cdr3U0rI1emeCTRI7gL0M+nEjjgpbUzPEZY+NpFVwsNR5GZlYKCDWAtTVQ84Wc6OjlbgVewlxO5RXe6nEKJopKwAYyl2D1W5Gc62oJ5WdZsFEgAoYXdyGG0rtBKC7BZCe0+nLqSsTeFp6E+ri8JTR4oPUARhNRxhpFqrdwZYVore4CrN8KKb203e4XwAEn4nrdrPJiJ8w4weAp4tqRomtjsec9tgdhxZWQx2N7yST1WLf41xmqvf5UsTuG3Tk9Wz8FZusAdER+bTvh07Z9HG4m3D0n8LOO8uVzWxv3iSEljq5HX5V4JnuaBKA0nqrTSW8ADp0VAJAHGg9p5aSrpeMvwwWmvVfyhOsZBV9M4sIaxwaD+l+QPhMvYf+SIH/AOmm01i8aznE1xR9kEk8LRczTkelDfCy7ZwhlJPjJZ7oTGV9wyny0C7S8zgAouENQ8NtKtEs0zINM3dJIaAHdG1VnjJP8r0n9M+EnROGp1QqRw9IPS1ZNrnyuNbwfwrT+H6RkQaPNIBkf1cfnsnjHFHyAuxhrycq7oQ4gk8LrudOe45HtcTQCKqsaGmgrLNZqKKKKI4eEnqIi+wcp1VLc2FZWuNxgajSOo4Ky9Rp9vQ5XrJ24OLKyddD1W9dJdeXez1nBUWg+H1H/wAUTGcrIji3MtCeNruEfTyW3aqTsN2pYlVY2yjBlZsJdjsplhxwogzAAyyfhMaeUMyAcpUfdn+EVrTiiVrBrRzMkisinDhEgnjgkD3j4Cyo37Bx8JbUao+ZsJroT/pLJJtWS3pzxDVfU6mWd9kvcSLPA6BLwT+s7j6B0VJzZvG3hJvd5sghjJo4cR0XF2nUaEsr9S/yoOB9z+yLFKdFthqxd2jaTTsggDW9UrraDfU34UrfGddtuEB7Q4dVZ8e2yDSyvDJpmAbnegCqcFqNn8wU0A+4RvjelTICNrmgjur6fUmCmvNxHr/ireXuyRSr5NtcDX5UbyWGZYwafEAQe3Kqwgggij1BQNNM/TPEb8xE0Cf0pmYN+5tD3V+sfC0jatrgszVvAHpFnoAtFzpNTIIIGF8h7LY8L8Ci07hPqqln6D9Lfj390k1z5+STpmeDeEiEDU6tu+V32Rnhnz3K1nnqcnunXabmuEExlvLQvTwvGfHHVIZ/LOBlG+txlmflCLS42RQXfIBo5Vs436zmiQTudKLIrghOJJunoWHFMxuIb6rv3XPnn4nKLk0ug3wgyO3GgFePFjos4mdLqKKKI45odyltRpQ8WE0orLiy2PPyaRweQAotwwtJtRa9nT3j5nCAwhW1Uo2gXlDfdYQ/LJ55Wdc3YymWHCWYwtOU1GMKqYjO7C1tBpmSQ/3A13Y9VlQxk8LS0nmRH0ttSgHicf0kW40HONN/9WDNZ5Oe/dafjE79RrHB7dojaAB/N/v/ANLI1Lw0k0s22u3D5oD5Xk+UzLnGvhMhjYItrfu5s9UHSFrHOdMAHu4TEzxVv/FKNf7TOj1JY3a4k3x7JuJrZHebJk8AHos6C44vMkFFxw2s0quZLM6zua3pSmtcZ+tKWYRyDy2hznctVtNBI+y+V3PANAIWla1jOBfdFc57SCy7OKHVRq3+mRJLCPTK53s43a6zWtkc1hY5sh6NFgo2m8OmmaHT/wBkDmzla3h8Gn0v2sAHVx5K6Tx8r+OfLyZ8Z/0c+oYQYtoPDn4TOj8ILR/fmMg6NGAFtAwg9+qL6Q28AJOMjly8lv0vpdHFpwDEwM+AmlRrw4YVhdZVrnXUvM4E0EwhFoJrcEi8egC6iKF+yZaxpHAVfJA4VwCPhW3S3+O0AOMKgcHYUexzj92OyjY9vZTpOliAPldHC5SsoIoooiIooogiiiiD5eoqseHjCsgiNEeKQaKs0EFBp6cgUVpQPWJHKG1uICf0uoY+9rga5yg0JNDp9YQZWZ7jB/deP1nku1LzAxzYwaaHmz8r0Or8SDNPLHHl5aQKOV5rVHY28jvfRTlK6+P/AErI8Z7o0G9oY+Y8HAPRUh05JD3j3ARZDy1xwsuv362Bp2017nAh3GFyRtOAFnsAu+B6aWTT+dO4+TxGw9e5W3DpmffGwN96/wBrtx8Vs1m+T+MrTaKd2XDy2/8A1z+y1dPp2QHc1vqqtxNlPtiYdOGV6z1XPpfLAc832C6ceHCfWLbfqkdNNuaSPZHjLXGiKHZdDdoDihyahsfFX8LXLkshvFUOiOS3hz+ixTrHElEZqdxB3ZWLx1bxjWOAA1wr2U80/aKv3WaJj0dhMaaUOOchS8E9YdYHmy534XHSMjcQeetKgY55NuICuIWty4klY6Y63tYyNAu1BI0jBVGi/wDjH7q4YB0U6TI455r0j8rjXOFX1RAAOF1NTY5eMBSza6ooiKKpIBu1a0EUXCaXbvhBFFyj3KiD5kIRAATyhyyivQDf/SeLA9qWdGS6gMLpkaCbK4Ny0EoX1EgOOL7Jl8RAsJdsb3S5VyIFLNK51k4HZdhleCdt55T5haGVQSZh9Z2glXFwWN285d0Wt4YPNcGuj3NPJKx2Rv3UBSMySeJ1Nc4fBT6kaHifg8+nbujAkjcMFtAj2pU8I8EZv83xKntB9MTXc+5P+kFuolefW9zj7lOaaZ7RQxf8LM8ca9remvqPLaI9jQG8NaOgCLFK5rKNVWEgwNawE/K66Vx45WtyY1DwnyS02uP1DibtJMeexUcbRsebUufi+DwgOkwC6+FRxAN3m0Jzs91VgnmYVhLtS7STSvkqg7ZTZo8d0eOdw4NflICx7osZo2c+6vY2YNU8EW431CcE7pAOixoX+rJTrZ2g+k5U5cYlkrQEgZ1V2u3lZvm37osb3DhYvBm8Dm711asMlK7yBfVdbOCeVmxiw5aq48UUq6euqr5xPVT1Zw2ADlWNBLxS2uyP91MBJHgBCjkNlDe61ZrRVq4pgPUS1lRMTHkGQekLh04BTbGnaFfYusjphJ0TdtKjdM3mgnjFZU8pMMZzoSTSg01DhaAhF2VZ0QITDCDIR0AVnaUOcHFOshDeVcsCuGM5umbeMJmOJkfui+WoYr6qZSRwkFcsUr+XjlVMWOUxXN4Cq5x6cK4hzyrGMJlUs4kk5VSDfZNeSF3ygrgWAN2utPRMeUFwQgFDQj8K7AiBgXQ0DhWLrrNwIyjsNVygjC7aumn2EEA4RmvaOTjsswSEK3mlZqWtVz2lnpOOyXDqclmagtGV0zhZxjDPJRLYG85SB1J6BDMzieU9TDr9QGOq1x+pxaRLt2Su7vTSvquHW6jcrO1JYKSLX7VV7y4p6mHhqnUokQ8gKJ6wyOUuHlRRaV1RRRBzouKKIIooogiiiiCKw4UUQRVUUQRRRRBFFFEEUUUQRRRRBFY9FFEEK4VFEHFFFEHRyujkqKIOdVCoog4ooog//9k="/>
          <p:cNvSpPr>
            <a:spLocks noChangeAspect="1" noChangeArrowheads="1"/>
          </p:cNvSpPr>
          <p:nvPr/>
        </p:nvSpPr>
        <p:spPr bwMode="auto">
          <a:xfrm>
            <a:off x="98425" y="-452438"/>
            <a:ext cx="304800" cy="304800"/>
          </a:xfrm>
          <a:prstGeom prst="rect">
            <a:avLst/>
          </a:prstGeom>
          <a:noFill/>
          <a:ln w="9525">
            <a:noFill/>
            <a:miter lim="800000"/>
            <a:headEnd/>
            <a:tailEnd/>
          </a:ln>
        </p:spPr>
        <p:txBody>
          <a:bodyPr/>
          <a:lstStyle/>
          <a:p>
            <a:endParaRPr lang="en-ZA"/>
          </a:p>
        </p:txBody>
      </p:sp>
      <p:sp>
        <p:nvSpPr>
          <p:cNvPr id="38914" name="AutoShape 2" descr="data:image/jpeg;base64,/9j/4AAQSkZJRgABAQAAAQABAAD/2wCEAAkGBxMHBhUUBxQWExQXGR8aGRYYFyAcHxwYGxocHRofGh8fKCgiICAlHRgZITMhJSktLi4uGB8zPjUsNzQtMCsBCgoKBQUFDgUFDisZExkrKysrKysrKysrKysrKysrKysrKysrKysrKysrKysrKysrKysrKysrKysrKysrKysrK//AABEIAMIBAwMBIgACEQEDEQH/xAAcAAEAAwEBAQEBAAAAAAAAAAAABgcIBQQDAQL/xABMEAABAwICBwQFCAUKBQUAAAABAAIDBBEFBgcSEyExQWFRUnGRCCIyQoEUFRYjcoKhsVRik7LSFzNDU5Kis8HC0SRzg+HwGCU0RKP/xAAUAQEAAAAAAAAAAAAAAAAAAAAA/8QAFBEBAAAAAAAAAAAAAAAAAAAAAP/aAAwDAQACEQMRAD8Ao1ERAREQEREBERAREQEREBERAREQEREBERAREQEREBERAREQEREBERAREQEREBERAREQEREBERAREQF2svZUrcya3zJTvmDdxcLBoPZrOIF+l1xVrnRbRx0Wj+jFJazomvcRze8az79bkj4IMzY5knEMAg18WpZI2c32Dmjxc0kD4qPrcL2CRhEgBB3EHeCOqp3SHoXZXa0+UQ2KTi6nJsx3/LPuH9X2fsoKARSqTRxisclnUU1+gBHmDZf0zRrirzuopfjYfmUETRTJuizF3cKN/wDbjH+peuLQ9i8nGma3xmj/AIkECRTvGNE+I4Lg8lRiAibHG3WcBJc2uBuAFufaoIgIiICIiAiIgIiICIiAiIgIiICIiAiIgIiICIiAiIgKwtH+lapyhS7CZgqKcG7WF2q5lzv1Xb93E6pB39m+9eog0TBp7oXt+ugqWnoGEfvD8l/T9PVA32YKk/dZ/EqEwLBpsfxRkGFsL5HncOQHMk8gBvJWj8iaJqTLUTX4iG1VTxL3D1GnsjaezvHfz3cEHuy1n9+ZZWfNuH1YicReaQMYwNPFwJd61hvs26mj3BjSXkADiSotpCzxDknCg+ca8z90UQNi4jiT2NHM+AWac151rc1zE4tKSy+6Jvqxt8G8/E3PVBpvENIOGYe4iprYbjiGO1z4epff0XJOmDBx/wDaP7GX+FZYRBofSBpNwzGcmVMGHVBdLIyzW7KQXNweJaAOHNZ4REBERAREQEREBERAREQEREBERAREQEXshwueeLWghlc3vBjiPMBeRzS11nbiOSD8REQEREBERAREQaR0B5XbheWflczfrqngeYiBs0D7RGse31exWko/o+t9BaHZcPk0Xns23/G670n82bdiDIuknH3ZjzlPLIbsa8xxi/CNhIbbx3uPVxUYX9StLJCJOINjft5r+UBERAREQEREBEXew3JmIYo29DRzuHe2ZAPgXWBQcFFLH6NcWY27qKX4WP5FcHEcHqMLP/uUEsP/ADI3N8rgIPCiIgIiICIiAiIg92BUza3G4I6n2Hysa7fb1XPAO/luK1Zl7IuGYNvwuniLh77vrHX8XXt8LLIq+9JWSUUutRyPjcObHFp8wg22Bqj1dygGlPR3DmrCny0LAysY0ljmi20t7j+2/AE7wbcrhQ3RJpXlqK9lHmh+vrnVinPHWPBrzzvwDuN+N+V5IMOuaWus7cRyX4rB035c+Ys6ufALRVA2rewOJtIP7XrffCr5ARFJdHmWTm3NcVPv2ftykcom21vO4aD2uCC6dBeUGUWU/lGJRtdJUnWbrtBtENzOPb6zvBzVZHzRT/1EX7Nv+y9UMQgiDYQGtaAABwAG4AKN6Rs1NyjlaSfdtT6kLTzkcN27mG73Ho1BTOnnMEU+MNosJZG1kO+VzGgXlI9m4HBrT28XHsVUr6TzOqJ3PnJc5xLnOPEkm5J8Svmg0ZoBzW3EsvfI6hwE1PfVBO90JNwR9knVPQtVrrE+F4lLhFeybDXmOVhu1w4g/kRysdxWgck6a6bE4mx5ktTTcNfeY3HtvvLPA7uqCrtL+UZMtZqke1p+TzuMkb+QLjdzD2FpJsOyx7VBFs6spqTNeEFk+yqYHjk4OB7CHNO49hBuqkzHoE1pC7LdRYco5hw8Ht5eLfiUFGIrFn0LYtE+zI4n9Wytt/esfwXy/kbxf+oZ+2j/AN0FfounmLAZ8t4oYMWaGSAAkBwducLjeNy5iAppo+0dVOc6jWZ9VTA2fM4eYYPed+A58gfPo1yc7OeYhEbthYNeZ45MvwB4azjuHxO+y1fh9FHhtEyKhYGRsAa1o4ABBG8sZAw/KcGtSRNL2i7p5bOdu4m53N+6AFwcx6acPwmYsodercOJjsGX+2ePi0EKBabdIL8SxJ9DhLtWCM6srmn+ckHEX7rTutzIPRVGgv6n0/07pP8AiaOVre1r2uPkQ381YWW81UOdaJ3za9soA9eJ7bOAPea7iOouFj9Xv6NNBq0lZO73nMjH3Q5zv32+SDq590M0+KQOlywBTzjfsx/Nv6W9w9hG7pzWeKumfR1To6ppY9ji1zSLEOBsQfArbyzp6RODsos0RTwCxnjOv1fGQL+Oq5o+CCp0REBERAREQEREH6DY7lqnRFnD6W5YHyk3qIbMl7XbvVf94A/FrllVSzRlms5RzVHK8nYv9SYfqE+1btabO+BHNBd+nfL3zzkwzRC8lMdoO3ZndIPC1nfcWZFt6aJlbSlslnse0gjkWuFj8CCsbZpwV2XcwzU0/GJ5APa3i13xaQfig5S0zoLyr8xZWE9SLTVNn9RF/Rj4g633h2KlNF2VvpZm2OKUXhZ9ZL9hpHq/eJDfAk8lrRrQ1tm7gOSD9WWdMeb/AKU5pLaV16eC7I7cHG/rv+JFh0aFcGm3N/0dyyYaR1p6kFjbHe2P33dNx1R1N+SzEgIiICszJ2hmsx2NsmKkUkJ3jWF5COjN1ge1xB6FTzQ7ozZhNKysx1gdUPAdHG4fzTTvBIPvn+743U+zpmeLKOAvqK7fb1WMBsXvPstHkSTyAJQcDL+i3Dcst2g2jngb5XzOb+4WtA8V78Q0kYVhu6asiNuTCZP3AVmrN+c6vNtYXYrIdS92xNNmM8G9v6x3qPINTfyxYP8ApLv2Mn8KfyxYP+ku/YyfwrLKIJjpZx2DMec3z4Q8viLGAOLS3e1tjucAVDkXuwOi+csagh/rJWM/tOA/zQab0N5bGX8kxF4tLUATPPP1h6g+DLbu0uXbz5jf0dyhU1DfaYyzPtuIYz+84LusYI2AM3ACwHRVn6QtUafIQaP6SdjT8A9/+gIM1ucXuJebk7yT2r8REBXj6OmYoaeGajqXBkr37SO5tr+qGuaOo1QbcwT2FUcv0Gx3INxLN3pA4+zFc1MhpCHCmYWuIO7aON3D4ANB63HJQX6VV2w1PllTq93bPt+a46AiIgIiICIiAiIgIiINLaCM1/PmWfk9UbzU1m7/AHoj7B+Fi34N7VFfSOy9s6iCtgG531Mh/WF3Rn4jXH3Qq50dZmOU82RTknZ+xKBzidbW8rB3i0LVuL4VBmDDhHXtEkRLH2vuOq4Pb4g2HiCUEO0K5T+jeU2yVTbT1FpH34tZb6tp5iwNyORcQp3W1bKGjfJVuDGMaXOceAaBcnyX2VLekHnDYUzcPoXes+z57cmcWMPifWPQN5FBUue8yvzZmaWoluGk6sbT7sbfZH+Z6uKj6IgKeaGMtNzHnRnyoXigG1eDwJaQGNPi4g25hpUDV5+jPB9XXPPG8TR8NoT53HkgvBZ89I/FTNj9PTNJ1Y49oRfcXPcRv6gM/vFaDWZNP7CzSE4u4GKMjwsR+YKCt0REBERAUm0ZtD8/0Qd/XN/NRldbKdcMMzPTTONgyZjif1Q4a34XQbNVVekawuyREWjcKlpPQbOUfmR5q1QbjcojpWwV2PZDqY6cXe1okaO0xkOIHUtDh8UGSkREBERAREQEREBERAREQEREBERB/cUZmlDYQXOJAAAuSTuAA5krYuScLlwXKdNBiD9eSOMNcez9UdoaPVB7Gqk9AGUPnLF3V1a36uA2iv70xHH7gN/FzexaHQcvNGNx5cwCaprPZjbe3a47mtHi4gfFY8xjE5MZxSSevOtJI4ucep5DsA4AcgAtlYrQR41hUkNV60cjXMdbruNuoPkQsc5gwh+A43LT1ntxPLSe0Dg4dCLEdCg56IiArq9GmuDK+shcfWeyN7R0YXNd/iNVKrvZHzG7KmZoqmMFwabPaPejducPG28dQEGxVTHpE5YdVUkVdSN1tkNnLYcGE3Y49A4kH7YVv4fWx4jRMlonB8b2hzXDgQeC+s0TZ4i2YBzXCxBFwQeII7EGH0V9Zv0FNqqh0mVpRFc32Ml9UH9VwuQOhB8VBajQ5i0LvVhY/q2Vn+ZCCv0U6/kixf8ARv8A9Y/4l5a3Rhi1HGXS0cjgO4WvPk0k/ggh6L6Twup5i2oaWOBsWuBBB6g7wvmg1poqzIMzZMhe43ljAil7ddgtc/aFnfEqXrJWjXOr8l49r73QSWbMztbyc39ZvEdtyOd1qrCsSixfD2TYa9skbxdrmn/yxB3EciEGftL+jOTBqySrwNhfTOJc9jRcxE73G3c4m/u8OFlVC3HxUHzLopw3MDy58RgkO8vgIZc9W2LT42ugyoivLEPR+9cnDa3dybJF/qa7/SoximhLE6IE0uxqB+o+x8nho/FBWiL14phk2EVZjxSJ8Mg917S027RfiN3Ebl5EBERAREQEREBERAXvwLCZMcxeKnoBeSVwaOwdpPQC5PQFeBaA9H3KHyPD3V9c315Rqwg8o7+s77xFvBvVBaOXMFjy9gkVNQj1I22vzJ4ucepJJPiuTpIzSMo5VkmFtqfUiB5yOBsbdjRdx+ypQswabM2/SPNJipTeCmuxvY59/rHeYDR0b1QWN6PmZDieAy01W4ukheXgk3JZISTvPGz9a/2guT6ROVrsjxCkHC0U1uz+jcf3fi1V1oqzD9G87wySG0bzspPsPsLnoHBrvurU2N4XHjeES09cLslaWn48COoNiOoCDFSLo5gwiTAMalp6324nFp6ji1w6FpBHQrnICIiCf6MtJcuTJdlVh01I43LAfWYTxdHfdv5tO49OejsvZkpcyUm0waZso5gH1m9HNO8fELGS+tNUPpZw+lc5jxwc0kEeBG8INvIslUOkzFqKMNirJXAd/VkPm8E/ivb/ACv4v+kj9lH/AAoNUIssDTBi4P8A8kfso/4VJMs6dqmnqQ3MkbJozxfGNV462vqu8N3igtjP+RafOeGltQAycD6uYDe08g7vN7R5WKyhiVC/DMQkhrG6skbixw7C02K2nQ1bMQo2S0bg+N7Q5rhwLSLgrN/pA4eKPPmvGLbaJjz9oFzD+DWoKzUmyVnirybVXwx143G74Xb2O625Ot7w6cRuUZRBpvK+mbD8YYBiRNJJzEm9l+jxut9oNVgUVbHXw69DIyRp95jg4eYWJF9qWqfRy61I90bu81xafMINuosf0GfMToHXp62o8HSF48n3H4KbZZ051dHOBmBjaiPm5oDHgdot6p8CB4oLyzTlqnzThZhxZgcPdd7zHd5h5H8+BWSs1YDJlnH5aas3ujO51rBzTva4eIIPTgtg4RicWM4ZHPhzteORus09Oo5EHcRyIVG+kpRNixikmb7T43sP/Tc0j/EKCmkREBERAREQEREEl0fZXdm7M8cDQdnfWlcPdjHtfE7mjq4LXVNA2lp2spwGsaA1rRwAAsAPgoHoZyf9GMsB9W21RUWe+/FrfcZ8Abkdrj2KwEEJ0uZs+iuU3mndaea8cXaCR6z/ALo3+JaspKbaXM2fSvNjjTOvBD9XFbgQD6zx9o8+wNUJQFrbRbmH6SZKgkebyMGyl7ddm656uGq77yySrY9HvMnzdmJ9JUGzKgXZflKwXH9pusPFrUEl9IPKHyqjbiFE314wGTAc47+q77pNj0I7FQS29V0zKyldHVND2PaWuaeBaRYg+IWS9I+T35NzE6J1zC+7oX29pl+BPebwPwPMIIqiIgIiICK0NGGij6W4d8pxWR0UBJawMA1n6ps43NwACCOBuQfjKMw6BIxRk5cqJNoODJ9Uh3TWaG6vkUFDovXimGy4RXOhxON0UjDZzXCx/wC4PIjcV9sv4HPmLFGwYSwvkd5Ac3OPJo5lBpXQdK6XRvBtbmzpAL90SOt/t8FVPpDVwqc8NZGb7KFoPRzi51vIt81c4lp9GmQ2ipddkDLdhkkNzZo7XOJPQdAsrY3ikmN4vLUVpu+Vxcel+AHQCwHQBB4UREBFdmQ9CsWKYFHUZhlla6Voe2OOzbMdvbrFwJJI32FrXX3zVoHaykL8rTPc8b9lMW+t0a8AWPZcfEIKMReivopMOrHRVzHRyMNnMcLEHqF7ct5eqMzYo2DCGF7jxPusbzc88gP+wubBBoP0fXOOQPrOAmfq+Hq3t96/4qFeknXCXGqWFvGONzz/ANRwA/w1buHU9No/yY1s7w2GnZ6zz7zjvcbdrnE2HUBZYzfj78z5jmqajdtHeq3usG5jfg0D43KDjIiICIiAiIgKw9CuT/pLmcS1YvT05D3XG5z/AHGeY1j0bbmq8VnZJ0tNyhgDaeiomusS58hmsXvPFxAZ2WA6NCDSqgGmnNX0cyg5lM609ReNnaG2+scOe5psDyLgoP8A+oJ/6C39uf4FXekHOcmdsYbNUM2TWMDGxhxcBvJJvYbyT2ch2IIuiIgL70NW+grWS0p1XxuDmnsc03H4hfBEGxckZmjzbl2OopSNYi0jAfYkHtNP5jtBBX3zRlqmzThhhxhmu3iCNzmu5OYeR/A8DcLKGUs21WUa/aYO+19zmOF2PHLWH+YsR2qy2ekDMI/Xooy7tEpA8tU/mg6FZ6P0b5v+BrnMZ2PhDz5hzR+CqnPuV/ofmJ1Ntdtqta7X1NT2he1ru4eKleL6b8SrgRRCGnHIsZrO83kjyAVe4pic2L1plxOR0sh4ucbndw+HRB5EREGktBGaKesylHSa7W1EJcNmSAXNc9zw5o5+1Y25jqFaKw6DY7l2qXN9fSC1PWVDR2bZ3+6DVmZco0eaA357hbKWey65a4Ds1mkG3Tgo/ieY8I0bUTmUgiY/+phAMjjy1zxHi8rONdmuur2EVtXUPB3EGV1iOovYrjIJPnvO9RnTEA+vsyNt9nC0+qwH95x3Xd+Q3KMIiAiIg1RorztTZhy7DEJGsqY42sfETYnUAbrMB4tNgd3C9lO1hxdanzPW0zQIKuoaBwAmfbyug1dmXJlDmiRrsbgbI5nBwJa63YS0gkdCuPiGZcI0d0BjgMUZH9BCA57jy1gN9/1nkeKzPWZjrK2MtrKqd7Txa6VxB8QTZctBMdIWkGozrVgTfVU7DdkINxfvPPvOtz4DlzvDkRAREQEREBERAREQEREBERAREQEREBERAREQEREBERAREQEREBERAREQEREBERAREQd3YM7rfIJsGd1vkERA2DO63yCbBndb5BEQNgzut8gmwZ3W+QREDYM7rfIJsGd1vkERA2DO63yCbBndb5BEQNgzut8gmwZ3W+QREDYM7rfIJsGd1vkERA2DO63yCbBndb5BEQNgzut8gmwZ3W+QREDYM7rfIJsGd1vkERA2DO63yCbBndb5BEQNgzut8gmwZ3W+QREDYM7rfIJsGd1vkERA2DO63yCbBndb5BEQNgzut8gmwZ3W+QREDYM7rfIJsGd1vkERA2DO63yCIiD/2Q=="/>
          <p:cNvSpPr>
            <a:spLocks noChangeAspect="1" noChangeArrowheads="1"/>
          </p:cNvSpPr>
          <p:nvPr/>
        </p:nvSpPr>
        <p:spPr bwMode="auto">
          <a:xfrm>
            <a:off x="114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3074" name="Picture 2" descr="C:\Users\vanzyl.j\Pictures\imagesCAVS2P8P.jpg"/>
          <p:cNvPicPr>
            <a:picLocks noChangeAspect="1" noChangeArrowheads="1"/>
          </p:cNvPicPr>
          <p:nvPr/>
        </p:nvPicPr>
        <p:blipFill>
          <a:blip r:embed="rId3"/>
          <a:srcRect/>
          <a:stretch>
            <a:fillRect/>
          </a:stretch>
        </p:blipFill>
        <p:spPr bwMode="auto">
          <a:xfrm>
            <a:off x="2743200" y="3023050"/>
            <a:ext cx="3657600" cy="33015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5" name="TextBox 4"/>
          <p:cNvSpPr txBox="1"/>
          <p:nvPr/>
        </p:nvSpPr>
        <p:spPr>
          <a:xfrm>
            <a:off x="0" y="838200"/>
            <a:ext cx="9144000" cy="5940088"/>
          </a:xfrm>
          <a:prstGeom prst="rect">
            <a:avLst/>
          </a:prstGeom>
          <a:noFill/>
        </p:spPr>
        <p:txBody>
          <a:bodyPr wrap="square" rtlCol="0">
            <a:spAutoFit/>
          </a:bodyPr>
          <a:lstStyle/>
          <a:p>
            <a:r>
              <a:rPr lang="en-ZA" dirty="0" smtClean="0">
                <a:effectLst>
                  <a:outerShdw blurRad="38100" dist="38100" dir="2700000" algn="tl">
                    <a:srgbClr val="000000">
                      <a:alpha val="43137"/>
                    </a:srgbClr>
                  </a:outerShdw>
                </a:effectLst>
              </a:rPr>
              <a:t>666 = Historical names of the past eighteen centuries</a:t>
            </a:r>
            <a:r>
              <a:rPr lang="en-ZA" dirty="0" smtClean="0">
                <a:effectLst>
                  <a:outerShdw blurRad="38100" dist="38100" dir="2700000" algn="tl">
                    <a:srgbClr val="000000">
                      <a:alpha val="43137"/>
                    </a:srgbClr>
                  </a:outerShdw>
                </a:effectLst>
              </a:rPr>
              <a:t>:</a:t>
            </a:r>
          </a:p>
          <a:p>
            <a:endParaRPr lang="en-ZA" sz="1600" dirty="0" smtClean="0">
              <a:effectLst>
                <a:outerShdw blurRad="38100" dist="38100" dir="2700000" algn="tl">
                  <a:srgbClr val="000000">
                    <a:alpha val="43137"/>
                  </a:srgbClr>
                </a:outerShdw>
              </a:effectLst>
            </a:endParaRPr>
          </a:p>
          <a:p>
            <a:r>
              <a:rPr lang="en-ZA" dirty="0" smtClean="0">
                <a:effectLst>
                  <a:outerShdw blurRad="38100" dist="38100" dir="2700000" algn="tl">
                    <a:srgbClr val="000000">
                      <a:alpha val="43137"/>
                    </a:srgbClr>
                  </a:outerShdw>
                </a:effectLst>
              </a:rPr>
              <a:t>Roman Emperor Nero, </a:t>
            </a:r>
            <a:r>
              <a:rPr lang="en-ZA" dirty="0" smtClean="0">
                <a:effectLst>
                  <a:outerShdw blurRad="38100" dist="38100" dir="2700000" algn="tl">
                    <a:srgbClr val="000000">
                      <a:alpha val="43137"/>
                    </a:srgbClr>
                  </a:outerShdw>
                </a:effectLst>
              </a:rPr>
              <a:t>Titus</a:t>
            </a:r>
            <a:r>
              <a:rPr lang="en-ZA" dirty="0" smtClean="0">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Vespasian</a:t>
            </a:r>
            <a:r>
              <a:rPr lang="en-ZA" dirty="0" smtClean="0">
                <a:effectLst>
                  <a:outerShdw blurRad="38100" dist="38100" dir="2700000" algn="tl">
                    <a:srgbClr val="000000">
                      <a:alpha val="43137"/>
                    </a:srgbClr>
                  </a:outerShdw>
                </a:effectLst>
              </a:rPr>
              <a:t>, Simon </a:t>
            </a:r>
            <a:r>
              <a:rPr lang="en-ZA" dirty="0" err="1" smtClean="0">
                <a:effectLst>
                  <a:outerShdw blurRad="38100" dist="38100" dir="2700000" algn="tl">
                    <a:srgbClr val="000000">
                      <a:alpha val="43137"/>
                    </a:srgbClr>
                  </a:outerShdw>
                </a:effectLst>
              </a:rPr>
              <a:t>Giroas</a:t>
            </a:r>
            <a:r>
              <a:rPr lang="en-ZA" dirty="0" smtClean="0">
                <a:effectLst>
                  <a:outerShdw blurRad="38100" dist="38100" dir="2700000" algn="tl">
                    <a:srgbClr val="000000">
                      <a:alpha val="43137"/>
                    </a:srgbClr>
                  </a:outerShdw>
                </a:effectLst>
              </a:rPr>
              <a:t>, Julian the Apostate, Genseric, </a:t>
            </a:r>
            <a:r>
              <a:rPr lang="en-ZA" dirty="0" err="1" smtClean="0">
                <a:effectLst>
                  <a:outerShdw blurRad="38100" dist="38100" dir="2700000" algn="tl">
                    <a:srgbClr val="000000">
                      <a:alpha val="43137"/>
                    </a:srgbClr>
                  </a:outerShdw>
                </a:effectLst>
              </a:rPr>
              <a:t>Mohamet</a:t>
            </a:r>
            <a:r>
              <a:rPr lang="en-ZA" dirty="0" smtClean="0">
                <a:effectLst>
                  <a:outerShdw blurRad="38100" dist="38100" dir="2700000" algn="tl">
                    <a:srgbClr val="000000">
                      <a:alpha val="43137"/>
                    </a:srgbClr>
                  </a:outerShdw>
                </a:effectLst>
              </a:rPr>
              <a:t>, Luther, Benedict IX, Louis XV, Napoleon, Hitler, Duke of </a:t>
            </a:r>
            <a:r>
              <a:rPr lang="en-ZA" dirty="0" err="1" smtClean="0">
                <a:effectLst>
                  <a:outerShdw blurRad="38100" dist="38100" dir="2700000" algn="tl">
                    <a:srgbClr val="000000">
                      <a:alpha val="43137"/>
                    </a:srgbClr>
                  </a:outerShdw>
                </a:effectLst>
              </a:rPr>
              <a:t>Reichstadt</a:t>
            </a:r>
            <a:r>
              <a:rPr lang="en-ZA" dirty="0" smtClean="0">
                <a:effectLst>
                  <a:outerShdw blurRad="38100" dist="38100" dir="2700000" algn="tl">
                    <a:srgbClr val="000000">
                      <a:alpha val="43137"/>
                    </a:srgbClr>
                  </a:outerShdw>
                </a:effectLst>
              </a:rPr>
              <a:t>.</a:t>
            </a:r>
          </a:p>
          <a:p>
            <a:endParaRPr lang="en-ZA" dirty="0" smtClean="0">
              <a:effectLst>
                <a:outerShdw blurRad="38100" dist="38100" dir="2700000" algn="tl">
                  <a:srgbClr val="000000">
                    <a:alpha val="43137"/>
                  </a:srgbClr>
                </a:outerShdw>
              </a:effectLst>
            </a:endParaRPr>
          </a:p>
          <a:p>
            <a:r>
              <a:rPr lang="nl-NL" b="1" dirty="0" smtClean="0">
                <a:solidFill>
                  <a:srgbClr val="C00000"/>
                </a:solidFill>
                <a:effectLst>
                  <a:outerShdw blurRad="38100" dist="38100" dir="2700000" algn="tl">
                    <a:srgbClr val="000000">
                      <a:alpha val="43137"/>
                    </a:srgbClr>
                  </a:outerShdw>
                </a:effectLst>
              </a:rPr>
              <a:t>Opn 13:18:</a:t>
            </a:r>
          </a:p>
          <a:p>
            <a:pPr>
              <a:buFont typeface="Arial" pitchFamily="34" charset="0"/>
              <a:buChar char="•"/>
            </a:pPr>
            <a:r>
              <a:rPr lang="nl-NL" dirty="0" smtClean="0">
                <a:solidFill>
                  <a:srgbClr val="00B050"/>
                </a:solidFill>
                <a:effectLst>
                  <a:outerShdw blurRad="38100" dist="38100" dir="2700000" algn="tl">
                    <a:srgbClr val="000000">
                      <a:alpha val="43137"/>
                    </a:srgbClr>
                  </a:outerShdw>
                </a:effectLst>
              </a:rPr>
              <a:t> Wysheid</a:t>
            </a:r>
          </a:p>
          <a:p>
            <a:pPr>
              <a:buFont typeface="Arial" pitchFamily="34" charset="0"/>
              <a:buChar char="•"/>
            </a:pPr>
            <a:r>
              <a:rPr lang="nl-NL" dirty="0" smtClean="0">
                <a:solidFill>
                  <a:srgbClr val="00B050"/>
                </a:solidFill>
                <a:effectLst>
                  <a:outerShdw blurRad="38100" dist="38100" dir="2700000" algn="tl">
                    <a:srgbClr val="000000">
                      <a:alpha val="43137"/>
                    </a:srgbClr>
                  </a:outerShdw>
                </a:effectLst>
              </a:rPr>
              <a:t> Verstand</a:t>
            </a:r>
          </a:p>
          <a:p>
            <a:pPr lvl="1">
              <a:buFont typeface="Arial" pitchFamily="34" charset="0"/>
              <a:buChar char="•"/>
            </a:pPr>
            <a:r>
              <a:rPr lang="nl-NL" dirty="0" smtClean="0">
                <a:solidFill>
                  <a:srgbClr val="00B050"/>
                </a:solidFill>
                <a:effectLst>
                  <a:outerShdw blurRad="38100" dist="38100" dir="2700000" algn="tl">
                    <a:srgbClr val="000000">
                      <a:alpha val="43137"/>
                    </a:srgbClr>
                  </a:outerShdw>
                </a:effectLst>
              </a:rPr>
              <a:t> Getal van die dier bereken</a:t>
            </a:r>
          </a:p>
          <a:p>
            <a:pPr lvl="1">
              <a:buFont typeface="Arial" pitchFamily="34" charset="0"/>
              <a:buChar char="•"/>
            </a:pPr>
            <a:r>
              <a:rPr lang="nl-NL" dirty="0" smtClean="0">
                <a:solidFill>
                  <a:srgbClr val="00B050"/>
                </a:solidFill>
                <a:effectLst>
                  <a:outerShdw blurRad="38100" dist="38100" dir="2700000" algn="tl">
                    <a:srgbClr val="000000">
                      <a:alpha val="43137"/>
                    </a:srgbClr>
                  </a:outerShdw>
                </a:effectLst>
              </a:rPr>
              <a:t> Dit is die getal van ‘n mens</a:t>
            </a:r>
          </a:p>
          <a:p>
            <a:pPr lvl="1">
              <a:buFont typeface="Arial" pitchFamily="34" charset="0"/>
              <a:buChar char="•"/>
            </a:pPr>
            <a:r>
              <a:rPr lang="nl-NL" dirty="0" smtClean="0">
                <a:solidFill>
                  <a:srgbClr val="00B050"/>
                </a:solidFill>
                <a:effectLst>
                  <a:outerShdw blurRad="38100" dist="38100" dir="2700000" algn="tl">
                    <a:srgbClr val="000000">
                      <a:alpha val="43137"/>
                    </a:srgbClr>
                  </a:outerShdw>
                </a:effectLst>
              </a:rPr>
              <a:t> Die getal is 666</a:t>
            </a:r>
            <a:endParaRPr lang="en-US" dirty="0" smtClean="0">
              <a:solidFill>
                <a:srgbClr val="00B050"/>
              </a:solidFill>
              <a:effectLst>
                <a:outerShdw blurRad="38100" dist="38100" dir="2700000" algn="tl">
                  <a:srgbClr val="000000">
                    <a:alpha val="43137"/>
                  </a:srgbClr>
                </a:outerShdw>
              </a:effectLst>
            </a:endParaRPr>
          </a:p>
          <a:p>
            <a:endParaRPr lang="en-ZA"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5" name="TextBox 4"/>
          <p:cNvSpPr txBox="1"/>
          <p:nvPr/>
        </p:nvSpPr>
        <p:spPr>
          <a:xfrm>
            <a:off x="3581400" y="2590800"/>
            <a:ext cx="2278188" cy="1015663"/>
          </a:xfrm>
          <a:prstGeom prst="rect">
            <a:avLst/>
          </a:prstGeom>
          <a:noFill/>
        </p:spPr>
        <p:txBody>
          <a:bodyPr wrap="none" rtlCol="0">
            <a:spAutoFit/>
          </a:bodyPr>
          <a:lstStyle/>
          <a:p>
            <a:r>
              <a:rPr lang="en-ZA" sz="6000" b="1" dirty="0" err="1" smtClean="0">
                <a:effectLst>
                  <a:outerShdw blurRad="38100" dist="38100" dir="2700000" algn="tl">
                    <a:srgbClr val="000000">
                      <a:alpha val="43137"/>
                    </a:srgbClr>
                  </a:outerShdw>
                </a:effectLst>
              </a:rPr>
              <a:t>Einde</a:t>
            </a:r>
            <a:endParaRPr lang="en-ZA" sz="6000" b="1" dirty="0">
              <a:effectLst>
                <a:outerShdw blurRad="38100" dist="38100" dir="2700000" algn="tl">
                  <a:srgbClr val="000000">
                    <a:alpha val="43137"/>
                  </a:srgbClr>
                </a:outerShdw>
              </a:effectLst>
            </a:endParaRPr>
          </a:p>
        </p:txBody>
      </p:sp>
      <p:pic>
        <p:nvPicPr>
          <p:cNvPr id="7" name="Picture 6" descr="http://2.bp.blogspot.com/-CtJu-iCUv2M/U49n9qTpUHI/AAAAAAAAKz4/K2JLBxvnlD8/s1600/666.JPG">
            <a:hlinkClick r:id="rId2"/>
          </p:cNvPr>
          <p:cNvPicPr/>
          <p:nvPr/>
        </p:nvPicPr>
        <p:blipFill>
          <a:blip r:embed="rId3"/>
          <a:srcRect/>
          <a:stretch>
            <a:fillRect/>
          </a:stretch>
        </p:blipFill>
        <p:spPr bwMode="auto">
          <a:xfrm>
            <a:off x="1981200" y="762000"/>
            <a:ext cx="5334000" cy="5715000"/>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pic>
        <p:nvPicPr>
          <p:cNvPr id="5" name="Picture 4" descr="http://waitingforjesus.com/sitebuildercontent/sitebuilderpictures/.pond/muslimbrotherhiooodseal.jpg.w180h180.jpg"/>
          <p:cNvPicPr/>
          <p:nvPr/>
        </p:nvPicPr>
        <p:blipFill>
          <a:blip r:embed="rId2"/>
          <a:srcRect/>
          <a:stretch>
            <a:fillRect/>
          </a:stretch>
        </p:blipFill>
        <p:spPr bwMode="auto">
          <a:xfrm>
            <a:off x="381000" y="990600"/>
            <a:ext cx="2667000" cy="2590800"/>
          </a:xfrm>
          <a:prstGeom prst="rect">
            <a:avLst/>
          </a:prstGeom>
          <a:noFill/>
          <a:effectLst>
            <a:innerShdw blurRad="114300">
              <a:prstClr val="black"/>
            </a:innerShdw>
          </a:effectLst>
        </p:spPr>
      </p:pic>
      <p:sp>
        <p:nvSpPr>
          <p:cNvPr id="8" name="TextBox 7"/>
          <p:cNvSpPr txBox="1"/>
          <p:nvPr/>
        </p:nvSpPr>
        <p:spPr>
          <a:xfrm>
            <a:off x="2934213" y="4572000"/>
            <a:ext cx="2704587" cy="1015663"/>
          </a:xfrm>
          <a:prstGeom prst="rect">
            <a:avLst/>
          </a:prstGeom>
          <a:noFill/>
        </p:spPr>
        <p:txBody>
          <a:bodyPr wrap="none" rtlCol="0">
            <a:spAutoFit/>
          </a:bodyPr>
          <a:lstStyle/>
          <a:p>
            <a:r>
              <a:rPr lang="en-ZA" sz="4400" dirty="0" smtClean="0">
                <a:effectLst>
                  <a:outerShdw blurRad="38100" dist="38100" dir="2700000" algn="tl">
                    <a:srgbClr val="000000">
                      <a:alpha val="43137"/>
                    </a:srgbClr>
                  </a:outerShdw>
                </a:effectLst>
              </a:rPr>
              <a:t>600; </a:t>
            </a:r>
            <a:r>
              <a:rPr lang="el-GR" sz="6000" dirty="0" smtClean="0">
                <a:solidFill>
                  <a:schemeClr val="accent6">
                    <a:lumMod val="20000"/>
                    <a:lumOff val="80000"/>
                  </a:schemeClr>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χ</a:t>
            </a:r>
            <a:r>
              <a:rPr lang="en-ZA" sz="6000" dirty="0" smtClean="0">
                <a:solidFill>
                  <a:schemeClr val="accent6">
                    <a:lumMod val="20000"/>
                    <a:lumOff val="80000"/>
                  </a:schemeClr>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 x</a:t>
            </a:r>
            <a:r>
              <a:rPr lang="en-ZA" sz="6000" dirty="0" smtClean="0">
                <a:solidFill>
                  <a:schemeClr val="accent6">
                    <a:lumMod val="20000"/>
                    <a:lumOff val="80000"/>
                  </a:schemeClr>
                </a:solidFill>
                <a:effectLst>
                  <a:outerShdw blurRad="38100" dist="38100" dir="2700000" algn="tl">
                    <a:srgbClr val="000000">
                      <a:alpha val="43137"/>
                    </a:srgbClr>
                  </a:outerShdw>
                </a:effectLst>
              </a:rPr>
              <a:t> </a:t>
            </a:r>
            <a:endParaRPr lang="en-ZA" sz="4400" dirty="0">
              <a:solidFill>
                <a:schemeClr val="accent6">
                  <a:lumMod val="20000"/>
                  <a:lumOff val="80000"/>
                </a:schemeClr>
              </a:solidFill>
              <a:effectLst>
                <a:outerShdw blurRad="38100" dist="38100" dir="2700000" algn="tl">
                  <a:srgbClr val="000000">
                    <a:alpha val="43137"/>
                  </a:srgbClr>
                </a:outerShdw>
              </a:effectLst>
            </a:endParaRPr>
          </a:p>
        </p:txBody>
      </p:sp>
      <p:grpSp>
        <p:nvGrpSpPr>
          <p:cNvPr id="9" name="Group 8"/>
          <p:cNvGrpSpPr/>
          <p:nvPr/>
        </p:nvGrpSpPr>
        <p:grpSpPr>
          <a:xfrm>
            <a:off x="3444910" y="875337"/>
            <a:ext cx="5394290" cy="3544263"/>
            <a:chOff x="3444910" y="875337"/>
            <a:chExt cx="5394290" cy="3544263"/>
          </a:xfrm>
        </p:grpSpPr>
        <p:pic>
          <p:nvPicPr>
            <p:cNvPr id="66562" name="Picture 2" descr="C:\Users\vanzyl.j\Pictures\imagesCAJRKI19.jpg"/>
            <p:cNvPicPr>
              <a:picLocks noChangeAspect="1" noChangeArrowheads="1"/>
            </p:cNvPicPr>
            <p:nvPr/>
          </p:nvPicPr>
          <p:blipFill>
            <a:blip r:embed="rId3"/>
            <a:srcRect/>
            <a:stretch>
              <a:fillRect/>
            </a:stretch>
          </p:blipFill>
          <p:spPr bwMode="auto">
            <a:xfrm>
              <a:off x="3444910" y="875337"/>
              <a:ext cx="5394290" cy="3544263"/>
            </a:xfrm>
            <a:prstGeom prst="rect">
              <a:avLst/>
            </a:prstGeom>
            <a:noFill/>
            <a:effectLst>
              <a:innerShdw blurRad="114300">
                <a:prstClr val="black"/>
              </a:innerShdw>
            </a:effectLst>
          </p:spPr>
        </p:pic>
        <p:sp>
          <p:nvSpPr>
            <p:cNvPr id="7" name="TextBox 6"/>
            <p:cNvSpPr txBox="1"/>
            <p:nvPr/>
          </p:nvSpPr>
          <p:spPr>
            <a:xfrm>
              <a:off x="4191000" y="990600"/>
              <a:ext cx="3919663" cy="523220"/>
            </a:xfrm>
            <a:prstGeom prst="rect">
              <a:avLst/>
            </a:prstGeom>
            <a:noFill/>
          </p:spPr>
          <p:txBody>
            <a:bodyPr wrap="none" rtlCol="0">
              <a:spAutoFit/>
            </a:bodyPr>
            <a:lstStyle/>
            <a:p>
              <a:r>
                <a:rPr lang="en-ZA" b="1" dirty="0" smtClean="0">
                  <a:solidFill>
                    <a:srgbClr val="00B0F0"/>
                  </a:solidFill>
                  <a:effectLst>
                    <a:outerShdw blurRad="38100" dist="38100" dir="2700000" algn="tl">
                      <a:srgbClr val="000000">
                        <a:alpha val="43137"/>
                      </a:srgbClr>
                    </a:outerShdw>
                  </a:effectLst>
                </a:rPr>
                <a:t>Gate to Baghdad, Iraq</a:t>
              </a:r>
              <a:endParaRPr lang="en-ZA" dirty="0">
                <a:solidFill>
                  <a:srgbClr val="00B0F0"/>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8" name="TextBox 7"/>
          <p:cNvSpPr txBox="1"/>
          <p:nvPr/>
        </p:nvSpPr>
        <p:spPr>
          <a:xfrm>
            <a:off x="4343400" y="4724400"/>
            <a:ext cx="1524776" cy="1938992"/>
          </a:xfrm>
          <a:prstGeom prst="rect">
            <a:avLst/>
          </a:prstGeom>
          <a:noFill/>
        </p:spPr>
        <p:txBody>
          <a:bodyPr wrap="none" rtlCol="0">
            <a:spAutoFit/>
          </a:bodyPr>
          <a:lstStyle/>
          <a:p>
            <a:r>
              <a:rPr lang="en-ZA" sz="4400" dirty="0" smtClean="0">
                <a:effectLst>
                  <a:outerShdw blurRad="38100" dist="38100" dir="2700000" algn="tl">
                    <a:srgbClr val="000000">
                      <a:alpha val="43137"/>
                    </a:srgbClr>
                  </a:outerShdw>
                </a:effectLst>
              </a:rPr>
              <a:t>60; </a:t>
            </a:r>
            <a:r>
              <a:rPr lang="el-GR" sz="6000" dirty="0" smtClean="0">
                <a:solidFill>
                  <a:schemeClr val="accent6">
                    <a:lumMod val="20000"/>
                    <a:lumOff val="80000"/>
                  </a:schemeClr>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ξ</a:t>
            </a:r>
            <a:endParaRPr lang="en-ZA" sz="6000" dirty="0" smtClean="0">
              <a:solidFill>
                <a:schemeClr val="accent6">
                  <a:lumMod val="20000"/>
                  <a:lumOff val="80000"/>
                </a:schemeClr>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endParaRPr>
          </a:p>
          <a:p>
            <a:r>
              <a:rPr lang="en-ZA" sz="4400" dirty="0" smtClean="0">
                <a:effectLst>
                  <a:outerShdw blurRad="38100" dist="38100" dir="2700000" algn="tl">
                    <a:srgbClr val="000000">
                      <a:alpha val="43137"/>
                    </a:srgbClr>
                  </a:outerShdw>
                </a:effectLst>
              </a:rPr>
              <a:t>6; </a:t>
            </a:r>
            <a:r>
              <a:rPr lang="el-GR" sz="6000" dirty="0" smtClean="0">
                <a:solidFill>
                  <a:schemeClr val="accent6">
                    <a:lumMod val="20000"/>
                    <a:lumOff val="80000"/>
                  </a:schemeClr>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ς</a:t>
            </a:r>
            <a:endParaRPr lang="en-ZA" sz="4400" dirty="0">
              <a:solidFill>
                <a:schemeClr val="accent6">
                  <a:lumMod val="20000"/>
                  <a:lumOff val="80000"/>
                </a:schemeClr>
              </a:solidFill>
              <a:effectLst>
                <a:outerShdw blurRad="38100" dist="38100" dir="2700000" algn="tl">
                  <a:srgbClr val="000000">
                    <a:alpha val="43137"/>
                  </a:srgbClr>
                </a:outerShdw>
              </a:effectLst>
            </a:endParaRPr>
          </a:p>
        </p:txBody>
      </p:sp>
      <p:pic>
        <p:nvPicPr>
          <p:cNvPr id="67586" name="Picture 2" descr="C:\Users\vanzyl.j\Pictures\alla.png"/>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rot="16200000" flipV="1">
            <a:off x="3312289" y="954911"/>
            <a:ext cx="3810000" cy="3424177"/>
          </a:xfrm>
          <a:prstGeom prst="rect">
            <a:avLst/>
          </a:prstGeom>
          <a:noFill/>
          <a:effectLst>
            <a:innerShdw blurRad="114300">
              <a:prstClr val="black"/>
            </a:innerShdw>
          </a:effectLst>
        </p:spPr>
      </p:pic>
      <p:sp>
        <p:nvSpPr>
          <p:cNvPr id="9" name="TextBox 8"/>
          <p:cNvSpPr txBox="1"/>
          <p:nvPr/>
        </p:nvSpPr>
        <p:spPr>
          <a:xfrm>
            <a:off x="381000" y="2133600"/>
            <a:ext cx="2544479" cy="646331"/>
          </a:xfrm>
          <a:prstGeom prst="rect">
            <a:avLst/>
          </a:prstGeom>
          <a:noFill/>
        </p:spPr>
        <p:txBody>
          <a:bodyPr wrap="none" rtlCol="0">
            <a:spAutoFit/>
          </a:bodyPr>
          <a:lstStyle/>
          <a:p>
            <a:r>
              <a:rPr lang="en-ZA" sz="3600" dirty="0" smtClean="0"/>
              <a:t>Islam: </a:t>
            </a:r>
            <a:r>
              <a:rPr lang="en-ZA" sz="3600" dirty="0" err="1" smtClean="0"/>
              <a:t>Allha</a:t>
            </a:r>
            <a:endParaRPr lang="en-ZA"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pic>
        <p:nvPicPr>
          <p:cNvPr id="7" name="Picture 6" descr="http://2.bp.blogspot.com/-CtJu-iCUv2M/U49n9qTpUHI/AAAAAAAAKz4/K2JLBxvnlD8/s1600/666.JPG">
            <a:hlinkClick r:id="rId2"/>
          </p:cNvPr>
          <p:cNvPicPr/>
          <p:nvPr/>
        </p:nvPicPr>
        <p:blipFill>
          <a:blip r:embed="rId3"/>
          <a:srcRect/>
          <a:stretch>
            <a:fillRect/>
          </a:stretch>
        </p:blipFill>
        <p:spPr bwMode="auto">
          <a:xfrm>
            <a:off x="1676400" y="838200"/>
            <a:ext cx="5334000" cy="5715000"/>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0" y="685800"/>
            <a:ext cx="9144000" cy="6124754"/>
          </a:xfrm>
          <a:prstGeom prst="rect">
            <a:avLst/>
          </a:prstGeom>
          <a:noFill/>
          <a:ln w="9525">
            <a:noFill/>
            <a:miter lim="800000"/>
            <a:headEnd/>
            <a:tailEnd/>
          </a:ln>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Opn 13:18  </a:t>
            </a:r>
            <a:r>
              <a:rPr lang="nl-NL" dirty="0" smtClean="0">
                <a:effectLst>
                  <a:outerShdw blurRad="38100" dist="38100" dir="2700000" algn="tl">
                    <a:srgbClr val="000000">
                      <a:alpha val="43137"/>
                    </a:srgbClr>
                  </a:outerShdw>
                </a:effectLst>
              </a:rPr>
              <a:t>Hier kom die wysheid te pas. Wie die verstand het, laat hom die getal van die dier bereken, want dit is die getal van ‘n mens; en sy getal is ses honderd ses en sestig.</a:t>
            </a:r>
          </a:p>
          <a:p>
            <a:endParaRPr lang="nl-NL" dirty="0" smtClean="0">
              <a:solidFill>
                <a:srgbClr val="0070C0"/>
              </a:solidFill>
              <a:effectLst>
                <a:outerShdw blurRad="38100" dist="38100" dir="2700000" algn="tl">
                  <a:srgbClr val="000000">
                    <a:alpha val="43137"/>
                  </a:srgbClr>
                </a:outerShdw>
              </a:effectLst>
            </a:endParaRPr>
          </a:p>
          <a:p>
            <a:r>
              <a:rPr lang="en-ZA" b="1" dirty="0" smtClean="0">
                <a:solidFill>
                  <a:srgbClr val="C00000"/>
                </a:solidFill>
                <a:effectLst>
                  <a:outerShdw blurRad="38100" dist="38100" dir="2700000" algn="tl">
                    <a:srgbClr val="000000">
                      <a:alpha val="43137"/>
                    </a:srgbClr>
                  </a:outerShdw>
                </a:effectLst>
              </a:rPr>
              <a:t>(</a:t>
            </a:r>
            <a:r>
              <a:rPr lang="en-ZA" b="1" dirty="0" err="1" smtClean="0">
                <a:solidFill>
                  <a:srgbClr val="C00000"/>
                </a:solidFill>
                <a:effectLst>
                  <a:outerShdw blurRad="38100" dist="38100" dir="2700000" algn="tl">
                    <a:srgbClr val="000000">
                      <a:alpha val="43137"/>
                    </a:srgbClr>
                  </a:outerShdw>
                </a:effectLst>
              </a:rPr>
              <a:t>KJV</a:t>
            </a:r>
            <a:r>
              <a:rPr lang="en-ZA" b="1" dirty="0" smtClean="0">
                <a:solidFill>
                  <a:srgbClr val="C00000"/>
                </a:solidFill>
                <a:effectLst>
                  <a:outerShdw blurRad="38100" dist="38100" dir="2700000" algn="tl">
                    <a:srgbClr val="000000">
                      <a:alpha val="43137"/>
                    </a:srgbClr>
                  </a:outerShdw>
                </a:effectLst>
              </a:rPr>
              <a:t>)  </a:t>
            </a:r>
            <a:r>
              <a:rPr lang="en-ZA" dirty="0" smtClean="0"/>
              <a:t>Here is wisdom. Let him that hath understanding count the number of the beast: for it is the number of a man; and his number </a:t>
            </a:r>
            <a:r>
              <a:rPr lang="en-ZA" i="1" dirty="0" smtClean="0"/>
              <a:t>is Six hundred threescore and six.</a:t>
            </a:r>
          </a:p>
          <a:p>
            <a:endParaRPr lang="en-ZA" i="1" dirty="0" smtClean="0">
              <a:solidFill>
                <a:srgbClr val="0070C0"/>
              </a:solidFill>
              <a:effectLst>
                <a:outerShdw blurRad="38100" dist="38100" dir="2700000" algn="tl">
                  <a:srgbClr val="000000">
                    <a:alpha val="43137"/>
                  </a:srgbClr>
                </a:outerShdw>
              </a:effectLst>
            </a:endParaRPr>
          </a:p>
          <a:p>
            <a:r>
              <a:rPr lang="en-ZA" b="1" dirty="0" smtClean="0">
                <a:solidFill>
                  <a:srgbClr val="C00000"/>
                </a:solidFill>
                <a:effectLst>
                  <a:outerShdw blurRad="38100" dist="38100" dir="2700000" algn="tl">
                    <a:srgbClr val="000000">
                      <a:alpha val="43137"/>
                    </a:srgbClr>
                  </a:outerShdw>
                </a:effectLst>
              </a:rPr>
              <a:t>(Amp)</a:t>
            </a:r>
            <a:r>
              <a:rPr lang="en-ZA" dirty="0" smtClean="0"/>
              <a:t> </a:t>
            </a:r>
            <a:r>
              <a:rPr lang="en-ZA" dirty="0" smtClean="0"/>
              <a:t>Here is [room for] discernment [a call for the wisdom of interpretation]. Let anyone who has intelligence (penetration and insight enough) calculate the number of the beast, for it is a human number [the number of a certain man]; his number is 666.</a:t>
            </a:r>
            <a:endParaRPr lang="en-US" dirty="0">
              <a:solidFill>
                <a:srgbClr val="0070C0"/>
              </a:solidFill>
              <a:effectLst>
                <a:outerShdw blurRad="38100" dist="38100" dir="2700000" algn="tl">
                  <a:srgbClr val="000000">
                    <a:alpha val="43137"/>
                  </a:srgbClr>
                </a:outerShdw>
              </a:effectLst>
            </a:endParaRPr>
          </a:p>
        </p:txBody>
      </p:sp>
      <p:sp>
        <p:nvSpPr>
          <p:cNvPr id="5" name="TextBox 4"/>
          <p:cNvSpPr txBox="1"/>
          <p:nvPr/>
        </p:nvSpPr>
        <p:spPr>
          <a:xfrm>
            <a:off x="6319299" y="1143000"/>
            <a:ext cx="843501"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dier</a:t>
            </a:r>
            <a:endParaRPr lang="en-ZA" b="1" dirty="0">
              <a:solidFill>
                <a:srgbClr val="FFFF00"/>
              </a:solidFill>
            </a:endParaRPr>
          </a:p>
        </p:txBody>
      </p:sp>
      <p:sp>
        <p:nvSpPr>
          <p:cNvPr id="6" name="TextBox 5"/>
          <p:cNvSpPr txBox="1"/>
          <p:nvPr/>
        </p:nvSpPr>
        <p:spPr>
          <a:xfrm>
            <a:off x="3962400" y="685800"/>
            <a:ext cx="1603324"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wysheid</a:t>
            </a:r>
            <a:endParaRPr lang="en-ZA" b="1" dirty="0">
              <a:solidFill>
                <a:srgbClr val="FFFF00"/>
              </a:solidFill>
            </a:endParaRPr>
          </a:p>
        </p:txBody>
      </p:sp>
      <p:sp>
        <p:nvSpPr>
          <p:cNvPr id="8" name="TextBox 7"/>
          <p:cNvSpPr txBox="1"/>
          <p:nvPr/>
        </p:nvSpPr>
        <p:spPr>
          <a:xfrm>
            <a:off x="-8677" y="1153180"/>
            <a:ext cx="1685077"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verstand</a:t>
            </a:r>
            <a:endParaRPr lang="en-ZA" b="1" dirty="0">
              <a:solidFill>
                <a:srgbClr val="FFFF00"/>
              </a:solidFill>
            </a:endParaRPr>
          </a:p>
        </p:txBody>
      </p:sp>
      <p:sp>
        <p:nvSpPr>
          <p:cNvPr id="9" name="TextBox 8"/>
          <p:cNvSpPr txBox="1"/>
          <p:nvPr/>
        </p:nvSpPr>
        <p:spPr>
          <a:xfrm>
            <a:off x="3733800" y="1524000"/>
            <a:ext cx="1542410" cy="523220"/>
          </a:xfrm>
          <a:prstGeom prst="rect">
            <a:avLst/>
          </a:prstGeom>
          <a:noFill/>
        </p:spPr>
        <p:txBody>
          <a:bodyPr wrap="none" rtlCol="0">
            <a:spAutoFit/>
          </a:bodyPr>
          <a:lstStyle/>
          <a:p>
            <a:r>
              <a:rPr lang="nl-NL" b="1" u="sng" dirty="0" smtClean="0">
                <a:solidFill>
                  <a:srgbClr val="FFFF00"/>
                </a:solidFill>
                <a:effectLst>
                  <a:outerShdw blurRad="38100" dist="38100" dir="2700000" algn="tl">
                    <a:srgbClr val="000000">
                      <a:alpha val="43137"/>
                    </a:srgbClr>
                  </a:outerShdw>
                </a:effectLst>
              </a:rPr>
              <a:t>‘n </a:t>
            </a:r>
            <a:r>
              <a:rPr lang="nl-NL" b="1" dirty="0" smtClean="0">
                <a:solidFill>
                  <a:srgbClr val="FFFF00"/>
                </a:solidFill>
                <a:effectLst>
                  <a:outerShdw blurRad="38100" dist="38100" dir="2700000" algn="tl">
                    <a:srgbClr val="000000">
                      <a:alpha val="43137"/>
                    </a:srgbClr>
                  </a:outerShdw>
                </a:effectLst>
              </a:rPr>
              <a:t>mens</a:t>
            </a:r>
            <a:endParaRPr lang="en-ZA" b="1" dirty="0">
              <a:solidFill>
                <a:srgbClr val="FFFF00"/>
              </a:solidFill>
            </a:endParaRPr>
          </a:p>
        </p:txBody>
      </p:sp>
      <p:sp>
        <p:nvSpPr>
          <p:cNvPr id="10" name="TextBox 9"/>
          <p:cNvSpPr txBox="1"/>
          <p:nvPr/>
        </p:nvSpPr>
        <p:spPr>
          <a:xfrm>
            <a:off x="-152400" y="5827693"/>
            <a:ext cx="8874545" cy="954107"/>
          </a:xfrm>
          <a:prstGeom prst="rect">
            <a:avLst/>
          </a:prstGeom>
          <a:noFill/>
        </p:spPr>
        <p:txBody>
          <a:bodyPr wrap="none" rtlCol="0">
            <a:spAutoFit/>
          </a:bodyPr>
          <a:lstStyle/>
          <a:p>
            <a:r>
              <a:rPr lang="en-ZA" b="1" dirty="0" smtClean="0">
                <a:solidFill>
                  <a:srgbClr val="FFFF00"/>
                </a:solidFill>
                <a:effectLst>
                  <a:outerShdw blurRad="38100" dist="38100" dir="2700000" algn="tl">
                    <a:srgbClr val="000000">
                      <a:alpha val="43137"/>
                    </a:srgbClr>
                  </a:outerShdw>
                </a:effectLst>
              </a:rPr>
              <a:t>                                                                                  the</a:t>
            </a:r>
          </a:p>
          <a:p>
            <a:r>
              <a:rPr lang="en-ZA" b="1" dirty="0" smtClean="0">
                <a:solidFill>
                  <a:srgbClr val="FFFF00"/>
                </a:solidFill>
                <a:effectLst>
                  <a:outerShdw blurRad="38100" dist="38100" dir="2700000" algn="tl">
                    <a:srgbClr val="000000">
                      <a:alpha val="43137"/>
                    </a:srgbClr>
                  </a:outerShdw>
                </a:effectLst>
              </a:rPr>
              <a:t> number of a certain man</a:t>
            </a:r>
            <a:endParaRPr lang="en-ZA" b="1" dirty="0">
              <a:solidFill>
                <a:srgbClr val="FFFF00"/>
              </a:solidFill>
            </a:endParaRPr>
          </a:p>
        </p:txBody>
      </p:sp>
      <p:sp>
        <p:nvSpPr>
          <p:cNvPr id="12" name="TextBox 11"/>
          <p:cNvSpPr txBox="1"/>
          <p:nvPr/>
        </p:nvSpPr>
        <p:spPr>
          <a:xfrm>
            <a:off x="3633807" y="1981200"/>
            <a:ext cx="785793"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666</a:t>
            </a:r>
            <a:endParaRPr lang="en-Z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strVal val="#ppt_w*0.70"/>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Effect transition="in" filter="fade">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0" y="685800"/>
            <a:ext cx="9144000" cy="6124754"/>
          </a:xfrm>
          <a:prstGeom prst="rect">
            <a:avLst/>
          </a:prstGeom>
          <a:noFill/>
          <a:ln w="9525">
            <a:noFill/>
            <a:miter lim="800000"/>
            <a:headEnd/>
            <a:tailEnd/>
          </a:ln>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Opn 13:1  </a:t>
            </a:r>
            <a:r>
              <a:rPr lang="nl-NL" dirty="0" smtClean="0">
                <a:effectLst>
                  <a:outerShdw blurRad="38100" dist="38100" dir="2700000" algn="tl">
                    <a:srgbClr val="000000">
                      <a:alpha val="43137"/>
                    </a:srgbClr>
                  </a:outerShdw>
                </a:effectLst>
              </a:rPr>
              <a:t>En ek het op die sand van die see gaan staan. En ek het ‘n dier uit die see sien opkom met sewe koppe en tien horings, en op sy horings tien krone en op sy koppe ‘n naam van godslastering. </a:t>
            </a:r>
          </a:p>
          <a:p>
            <a:r>
              <a:rPr lang="nl-NL" b="1" dirty="0" smtClean="0">
                <a:solidFill>
                  <a:srgbClr val="C00000"/>
                </a:solidFill>
                <a:effectLst>
                  <a:outerShdw blurRad="38100" dist="38100" dir="2700000" algn="tl">
                    <a:srgbClr val="000000">
                      <a:alpha val="43137"/>
                    </a:srgbClr>
                  </a:outerShdw>
                </a:effectLst>
              </a:rPr>
              <a:t>Opn 13:2  </a:t>
            </a:r>
            <a:r>
              <a:rPr lang="nl-NL" dirty="0" smtClean="0">
                <a:effectLst>
                  <a:outerShdw blurRad="38100" dist="38100" dir="2700000" algn="tl">
                    <a:srgbClr val="000000">
                      <a:alpha val="43137"/>
                    </a:srgbClr>
                  </a:outerShdw>
                </a:effectLst>
              </a:rPr>
              <a:t>En die dier wat ek gesien het, was soos ‘n luiperd, en sy pote soos dié van ‘n beer, en sy bek soos die bek van ‘n leeu; en die draak het hom sy krag gegee en sy troon en groot mag.</a:t>
            </a:r>
          </a:p>
          <a:p>
            <a:r>
              <a:rPr lang="nl-NL" sz="2000" i="1" dirty="0" smtClean="0">
                <a:solidFill>
                  <a:srgbClr val="66CCFF"/>
                </a:solidFill>
              </a:rPr>
              <a:t>Opn 12:9  En die groot draak is neergewerp, die ou slang wat genoem word duiwel en Satan, ...........</a:t>
            </a:r>
            <a:r>
              <a:rPr lang="nl-NL" dirty="0" smtClean="0">
                <a:solidFill>
                  <a:srgbClr val="66CCFF"/>
                </a:solidFill>
              </a:rPr>
              <a:t> </a:t>
            </a:r>
            <a:endParaRPr lang="nl-NL" dirty="0" smtClean="0">
              <a:solidFill>
                <a:srgbClr val="66CCFF"/>
              </a:solidFill>
              <a:effectLst>
                <a:outerShdw blurRad="38100" dist="38100" dir="2700000" algn="tl">
                  <a:srgbClr val="000000">
                    <a:alpha val="43137"/>
                  </a:srgbClr>
                </a:outerShdw>
              </a:effectLst>
            </a:endParaRPr>
          </a:p>
          <a:p>
            <a:r>
              <a:rPr lang="nl-NL" b="1" dirty="0" smtClean="0">
                <a:solidFill>
                  <a:srgbClr val="C00000"/>
                </a:solidFill>
                <a:effectLst>
                  <a:outerShdw blurRad="38100" dist="38100" dir="2700000" algn="tl">
                    <a:srgbClr val="000000">
                      <a:alpha val="43137"/>
                    </a:srgbClr>
                  </a:outerShdw>
                </a:effectLst>
              </a:rPr>
              <a:t>Opn 13:3  </a:t>
            </a:r>
            <a:r>
              <a:rPr lang="nl-NL" dirty="0" smtClean="0">
                <a:effectLst>
                  <a:outerShdw blurRad="38100" dist="38100" dir="2700000" algn="tl">
                    <a:srgbClr val="000000">
                      <a:alpha val="43137"/>
                    </a:srgbClr>
                  </a:outerShdw>
                </a:effectLst>
              </a:rPr>
              <a:t>En ek het een van sy koppe gesien net of dit dodelik gewond was, en sy dodelike wond is genees. En die hele wêreld het verwonderd agter die dier aan gegaan.</a:t>
            </a:r>
            <a:endParaRPr lang="en-US" dirty="0">
              <a:effectLst>
                <a:outerShdw blurRad="38100" dist="38100" dir="2700000" algn="tl">
                  <a:srgbClr val="000000">
                    <a:alpha val="43137"/>
                  </a:srgbClr>
                </a:outerShdw>
              </a:effectLst>
            </a:endParaRPr>
          </a:p>
        </p:txBody>
      </p:sp>
      <p:sp>
        <p:nvSpPr>
          <p:cNvPr id="6" name="TextBox 5"/>
          <p:cNvSpPr txBox="1"/>
          <p:nvPr/>
        </p:nvSpPr>
        <p:spPr>
          <a:xfrm>
            <a:off x="3042699" y="1153180"/>
            <a:ext cx="843501"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dier</a:t>
            </a:r>
            <a:endParaRPr lang="en-ZA" b="1" dirty="0">
              <a:solidFill>
                <a:srgbClr val="FFFF00"/>
              </a:solidFill>
            </a:endParaRPr>
          </a:p>
        </p:txBody>
      </p:sp>
      <p:sp>
        <p:nvSpPr>
          <p:cNvPr id="8" name="TextBox 7"/>
          <p:cNvSpPr txBox="1"/>
          <p:nvPr/>
        </p:nvSpPr>
        <p:spPr>
          <a:xfrm>
            <a:off x="2819400" y="2448580"/>
            <a:ext cx="843501"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dier</a:t>
            </a:r>
            <a:endParaRPr lang="en-ZA" b="1" dirty="0">
              <a:solidFill>
                <a:srgbClr val="FFFF00"/>
              </a:solidFill>
            </a:endParaRPr>
          </a:p>
        </p:txBody>
      </p:sp>
      <p:sp>
        <p:nvSpPr>
          <p:cNvPr id="9" name="TextBox 8"/>
          <p:cNvSpPr txBox="1"/>
          <p:nvPr/>
        </p:nvSpPr>
        <p:spPr>
          <a:xfrm>
            <a:off x="4191000" y="3200400"/>
            <a:ext cx="1144865"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draak</a:t>
            </a:r>
            <a:endParaRPr lang="en-ZA" b="1" dirty="0">
              <a:solidFill>
                <a:srgbClr val="FFFF00"/>
              </a:solidFill>
            </a:endParaRPr>
          </a:p>
        </p:txBody>
      </p:sp>
      <p:sp>
        <p:nvSpPr>
          <p:cNvPr id="10" name="TextBox 9"/>
          <p:cNvSpPr txBox="1"/>
          <p:nvPr/>
        </p:nvSpPr>
        <p:spPr>
          <a:xfrm>
            <a:off x="6477000" y="5715000"/>
            <a:ext cx="843501"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dier</a:t>
            </a:r>
            <a:endParaRPr lang="en-ZA" b="1" dirty="0">
              <a:solidFill>
                <a:srgbClr val="FFFF00"/>
              </a:solidFill>
            </a:endParaRPr>
          </a:p>
        </p:txBody>
      </p:sp>
      <p:sp>
        <p:nvSpPr>
          <p:cNvPr id="12" name="TextBox 11"/>
          <p:cNvSpPr txBox="1"/>
          <p:nvPr/>
        </p:nvSpPr>
        <p:spPr>
          <a:xfrm>
            <a:off x="1905000" y="1981200"/>
            <a:ext cx="4540025"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naam van godslastering.</a:t>
            </a:r>
            <a:endParaRPr lang="en-Z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par>
                                <p:cTn id="31" presetID="55" presetClass="entr" presetSubtype="0" fill="hold" nodeType="withEffect">
                                  <p:stCondLst>
                                    <p:cond delay="50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p:cTn id="33"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1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strVal val="#ppt_w*0.70"/>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0" y="685800"/>
            <a:ext cx="9144000" cy="5262979"/>
          </a:xfrm>
          <a:prstGeom prst="rect">
            <a:avLst/>
          </a:prstGeom>
          <a:noFill/>
          <a:ln w="9525">
            <a:noFill/>
            <a:miter lim="800000"/>
            <a:headEnd/>
            <a:tailEnd/>
          </a:ln>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Opn 13:4  </a:t>
            </a:r>
            <a:r>
              <a:rPr lang="nl-NL" dirty="0" smtClean="0">
                <a:effectLst>
                  <a:outerShdw blurRad="38100" dist="38100" dir="2700000" algn="tl">
                    <a:srgbClr val="000000">
                      <a:alpha val="43137"/>
                    </a:srgbClr>
                  </a:outerShdw>
                </a:effectLst>
              </a:rPr>
              <a:t>En hulle het die draak aanbid wat die dier mag gegee het, en die dier aanbid en gesê: Wie is aan die dier gelyk? Wie kan teen hom oorlog voer? </a:t>
            </a:r>
          </a:p>
          <a:p>
            <a:r>
              <a:rPr lang="nl-NL" b="1" dirty="0" smtClean="0">
                <a:solidFill>
                  <a:srgbClr val="C00000"/>
                </a:solidFill>
                <a:effectLst>
                  <a:outerShdw blurRad="38100" dist="38100" dir="2700000" algn="tl">
                    <a:srgbClr val="000000">
                      <a:alpha val="43137"/>
                    </a:srgbClr>
                  </a:outerShdw>
                </a:effectLst>
              </a:rPr>
              <a:t>Opn 13:5  </a:t>
            </a:r>
            <a:r>
              <a:rPr lang="nl-NL" dirty="0" smtClean="0">
                <a:effectLst>
                  <a:outerShdw blurRad="38100" dist="38100" dir="2700000" algn="tl">
                    <a:srgbClr val="000000">
                      <a:alpha val="43137"/>
                    </a:srgbClr>
                  </a:outerShdw>
                </a:effectLst>
              </a:rPr>
              <a:t>En ‘n mond is aan hom gegee wat groot woorde en godslasteringe uitspreek, en aan hom is mag gegee om dit twee en veertig maande lank te doen. </a:t>
            </a:r>
          </a:p>
          <a:p>
            <a:r>
              <a:rPr lang="nl-NL" b="1" dirty="0" smtClean="0">
                <a:solidFill>
                  <a:srgbClr val="C00000"/>
                </a:solidFill>
                <a:effectLst>
                  <a:outerShdw blurRad="38100" dist="38100" dir="2700000" algn="tl">
                    <a:srgbClr val="000000">
                      <a:alpha val="43137"/>
                    </a:srgbClr>
                  </a:outerShdw>
                </a:effectLst>
              </a:rPr>
              <a:t>Opn 13:6  </a:t>
            </a:r>
            <a:r>
              <a:rPr lang="nl-NL" dirty="0" smtClean="0">
                <a:effectLst>
                  <a:outerShdw blurRad="38100" dist="38100" dir="2700000" algn="tl">
                    <a:srgbClr val="000000">
                      <a:alpha val="43137"/>
                    </a:srgbClr>
                  </a:outerShdw>
                </a:effectLst>
              </a:rPr>
              <a:t>En hy het sy mond oopgemaak om te laster teen God, om sy Naam en sy tabernakel en die wat in die hemel woon, te laster. </a:t>
            </a:r>
          </a:p>
          <a:p>
            <a:r>
              <a:rPr lang="nl-NL" b="1" dirty="0" smtClean="0">
                <a:solidFill>
                  <a:srgbClr val="C00000"/>
                </a:solidFill>
                <a:effectLst>
                  <a:outerShdw blurRad="38100" dist="38100" dir="2700000" algn="tl">
                    <a:srgbClr val="000000">
                      <a:alpha val="43137"/>
                    </a:srgbClr>
                  </a:outerShdw>
                </a:effectLst>
              </a:rPr>
              <a:t>Opn 13:7  </a:t>
            </a:r>
            <a:r>
              <a:rPr lang="nl-NL" dirty="0" smtClean="0">
                <a:effectLst>
                  <a:outerShdw blurRad="38100" dist="38100" dir="2700000" algn="tl">
                    <a:srgbClr val="000000">
                      <a:alpha val="43137"/>
                    </a:srgbClr>
                  </a:outerShdw>
                </a:effectLst>
              </a:rPr>
              <a:t>Dit is ook aan hom gegee om oorlog te voer teen die heiliges en hulle te oorwin, en aan hom is mag gegee oor elke stam en taal en nasie. </a:t>
            </a:r>
            <a:endParaRPr lang="en-US" dirty="0">
              <a:effectLst>
                <a:outerShdw blurRad="38100" dist="38100" dir="2700000" algn="tl">
                  <a:srgbClr val="000000">
                    <a:alpha val="43137"/>
                  </a:srgbClr>
                </a:outerShdw>
              </a:effectLst>
            </a:endParaRPr>
          </a:p>
        </p:txBody>
      </p:sp>
      <p:sp>
        <p:nvSpPr>
          <p:cNvPr id="5" name="TextBox 4"/>
          <p:cNvSpPr txBox="1"/>
          <p:nvPr/>
        </p:nvSpPr>
        <p:spPr>
          <a:xfrm>
            <a:off x="4265335" y="685800"/>
            <a:ext cx="1144865"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draak</a:t>
            </a:r>
            <a:endParaRPr lang="en-ZA" b="1" dirty="0">
              <a:solidFill>
                <a:srgbClr val="FFFF00"/>
              </a:solidFill>
            </a:endParaRPr>
          </a:p>
        </p:txBody>
      </p:sp>
      <p:sp>
        <p:nvSpPr>
          <p:cNvPr id="6" name="TextBox 5"/>
          <p:cNvSpPr txBox="1"/>
          <p:nvPr/>
        </p:nvSpPr>
        <p:spPr>
          <a:xfrm>
            <a:off x="7620000" y="685800"/>
            <a:ext cx="843501"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dier</a:t>
            </a:r>
            <a:endParaRPr lang="en-ZA" b="1" dirty="0">
              <a:solidFill>
                <a:srgbClr val="FFFF00"/>
              </a:solidFill>
            </a:endParaRPr>
          </a:p>
        </p:txBody>
      </p:sp>
      <p:sp>
        <p:nvSpPr>
          <p:cNvPr id="7" name="TextBox 6"/>
          <p:cNvSpPr txBox="1"/>
          <p:nvPr/>
        </p:nvSpPr>
        <p:spPr>
          <a:xfrm>
            <a:off x="3581400" y="1153180"/>
            <a:ext cx="843501"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dier</a:t>
            </a:r>
            <a:endParaRPr lang="en-ZA" b="1" dirty="0">
              <a:solidFill>
                <a:srgbClr val="FFFF00"/>
              </a:solidFill>
            </a:endParaRPr>
          </a:p>
        </p:txBody>
      </p:sp>
      <p:sp>
        <p:nvSpPr>
          <p:cNvPr id="8" name="TextBox 7"/>
          <p:cNvSpPr txBox="1"/>
          <p:nvPr/>
        </p:nvSpPr>
        <p:spPr>
          <a:xfrm>
            <a:off x="1795910" y="2362200"/>
            <a:ext cx="4681090"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godslasteringe uitspreek,</a:t>
            </a:r>
            <a:endParaRPr lang="en-ZA" b="1" dirty="0">
              <a:solidFill>
                <a:srgbClr val="FFFF00"/>
              </a:solidFill>
            </a:endParaRPr>
          </a:p>
        </p:txBody>
      </p:sp>
      <p:sp>
        <p:nvSpPr>
          <p:cNvPr id="9" name="TextBox 8"/>
          <p:cNvSpPr txBox="1"/>
          <p:nvPr/>
        </p:nvSpPr>
        <p:spPr>
          <a:xfrm>
            <a:off x="2971800" y="4114800"/>
            <a:ext cx="1244251"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 </a:t>
            </a:r>
            <a:r>
              <a:rPr lang="nl-NL" b="1" dirty="0" smtClean="0">
                <a:solidFill>
                  <a:srgbClr val="FFFF00"/>
                </a:solidFill>
                <a:effectLst>
                  <a:outerShdw blurRad="38100" dist="38100" dir="2700000" algn="tl">
                    <a:srgbClr val="000000">
                      <a:alpha val="43137"/>
                    </a:srgbClr>
                  </a:outerShdw>
                </a:effectLst>
              </a:rPr>
              <a:t>laster</a:t>
            </a:r>
            <a:endParaRPr lang="en-Z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0" y="685800"/>
            <a:ext cx="9144000" cy="5262979"/>
          </a:xfrm>
          <a:prstGeom prst="rect">
            <a:avLst/>
          </a:prstGeom>
          <a:noFill/>
          <a:ln w="9525">
            <a:noFill/>
            <a:miter lim="800000"/>
            <a:headEnd/>
            <a:tailEnd/>
          </a:ln>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Opn 13:8  </a:t>
            </a:r>
            <a:r>
              <a:rPr lang="nl-NL" dirty="0" smtClean="0">
                <a:effectLst>
                  <a:outerShdw blurRad="38100" dist="38100" dir="2700000" algn="tl">
                    <a:srgbClr val="000000">
                      <a:alpha val="43137"/>
                    </a:srgbClr>
                  </a:outerShdw>
                </a:effectLst>
              </a:rPr>
              <a:t>En al die bewoners van die aarde sal hom aanbid, almal wie se name nie van die grondlegging van die wêreld af in die boek van die lewe van die Lam wat geslag is, geskrywe is nie. </a:t>
            </a:r>
          </a:p>
          <a:p>
            <a:r>
              <a:rPr lang="nl-NL" b="1" dirty="0" smtClean="0">
                <a:solidFill>
                  <a:srgbClr val="C00000"/>
                </a:solidFill>
                <a:effectLst>
                  <a:outerShdw blurRad="38100" dist="38100" dir="2700000" algn="tl">
                    <a:srgbClr val="000000">
                      <a:alpha val="43137"/>
                    </a:srgbClr>
                  </a:outerShdw>
                </a:effectLst>
              </a:rPr>
              <a:t>Opn 13:9  </a:t>
            </a:r>
            <a:r>
              <a:rPr lang="nl-NL" dirty="0" smtClean="0">
                <a:effectLst>
                  <a:outerShdw blurRad="38100" dist="38100" dir="2700000" algn="tl">
                    <a:srgbClr val="000000">
                      <a:alpha val="43137"/>
                    </a:srgbClr>
                  </a:outerShdw>
                </a:effectLst>
              </a:rPr>
              <a:t>As iemand ‘n oor het, laat hom hoor. </a:t>
            </a:r>
          </a:p>
          <a:p>
            <a:r>
              <a:rPr lang="nl-NL" b="1" dirty="0" smtClean="0">
                <a:solidFill>
                  <a:srgbClr val="C00000"/>
                </a:solidFill>
                <a:effectLst>
                  <a:outerShdw blurRad="38100" dist="38100" dir="2700000" algn="tl">
                    <a:srgbClr val="000000">
                      <a:alpha val="43137"/>
                    </a:srgbClr>
                  </a:outerShdw>
                </a:effectLst>
              </a:rPr>
              <a:t>Opn 13:10  </a:t>
            </a:r>
            <a:r>
              <a:rPr lang="nl-NL" dirty="0" smtClean="0">
                <a:effectLst>
                  <a:outerShdw blurRad="38100" dist="38100" dir="2700000" algn="tl">
                    <a:srgbClr val="000000">
                      <a:alpha val="43137"/>
                    </a:srgbClr>
                  </a:outerShdw>
                </a:effectLst>
              </a:rPr>
              <a:t>As iemand krygsgevangenes maak, gaan hy in krygsgevangenskap; as iemand met die swaard doodmaak, moet hy met die swaard doodgemaak word. Hier is die lydsaamheid en die geloof van die heiliges. </a:t>
            </a:r>
          </a:p>
          <a:p>
            <a:r>
              <a:rPr lang="nl-NL" b="1" dirty="0" smtClean="0">
                <a:solidFill>
                  <a:srgbClr val="C00000"/>
                </a:solidFill>
                <a:effectLst>
                  <a:outerShdw blurRad="38100" dist="38100" dir="2700000" algn="tl">
                    <a:srgbClr val="000000">
                      <a:alpha val="43137"/>
                    </a:srgbClr>
                  </a:outerShdw>
                </a:effectLst>
              </a:rPr>
              <a:t>Opn 13:11  </a:t>
            </a:r>
            <a:r>
              <a:rPr lang="nl-NL" dirty="0" smtClean="0">
                <a:effectLst>
                  <a:outerShdw blurRad="38100" dist="38100" dir="2700000" algn="tl">
                    <a:srgbClr val="000000">
                      <a:alpha val="43137"/>
                    </a:srgbClr>
                  </a:outerShdw>
                </a:effectLst>
              </a:rPr>
              <a:t>En uit die aarde het ek ‘n ander dier sien opkom, en hy het twee horings gehad net soos ‘n lam en het gepraat soos ‘n draak. </a:t>
            </a:r>
          </a:p>
        </p:txBody>
      </p:sp>
      <p:sp>
        <p:nvSpPr>
          <p:cNvPr id="5" name="TextBox 4"/>
          <p:cNvSpPr txBox="1"/>
          <p:nvPr/>
        </p:nvSpPr>
        <p:spPr>
          <a:xfrm>
            <a:off x="5507895" y="4582180"/>
            <a:ext cx="2340705"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‘n ander dier</a:t>
            </a:r>
            <a:endParaRPr lang="en-ZA" b="1" dirty="0">
              <a:solidFill>
                <a:srgbClr val="FFFF00"/>
              </a:solidFill>
            </a:endParaRPr>
          </a:p>
        </p:txBody>
      </p:sp>
      <p:sp>
        <p:nvSpPr>
          <p:cNvPr id="6" name="TextBox 5"/>
          <p:cNvSpPr txBox="1"/>
          <p:nvPr/>
        </p:nvSpPr>
        <p:spPr>
          <a:xfrm>
            <a:off x="1828800" y="5410200"/>
            <a:ext cx="2502608"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soos ‘n draak</a:t>
            </a:r>
            <a:endParaRPr lang="en-Z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0" y="685800"/>
            <a:ext cx="9144000" cy="5262979"/>
          </a:xfrm>
          <a:prstGeom prst="rect">
            <a:avLst/>
          </a:prstGeom>
          <a:noFill/>
          <a:ln w="9525">
            <a:noFill/>
            <a:miter lim="800000"/>
            <a:headEnd/>
            <a:tailEnd/>
          </a:ln>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Opn 13:12  </a:t>
            </a:r>
            <a:r>
              <a:rPr lang="nl-NL" dirty="0" smtClean="0">
                <a:effectLst>
                  <a:outerShdw blurRad="38100" dist="38100" dir="2700000" algn="tl">
                    <a:srgbClr val="000000">
                      <a:alpha val="43137"/>
                    </a:srgbClr>
                  </a:outerShdw>
                </a:effectLst>
              </a:rPr>
              <a:t>En hy oefen al die mag van die eerste dier uit voor sy oë, en hy maak dat die aarde en die wat daarop woon, die eerste dier aanbid, waarvan die dodelike wond genees is. </a:t>
            </a:r>
          </a:p>
          <a:p>
            <a:r>
              <a:rPr lang="nl-NL" b="1" dirty="0" smtClean="0">
                <a:solidFill>
                  <a:srgbClr val="C00000"/>
                </a:solidFill>
                <a:effectLst>
                  <a:outerShdw blurRad="38100" dist="38100" dir="2700000" algn="tl">
                    <a:srgbClr val="000000">
                      <a:alpha val="43137"/>
                    </a:srgbClr>
                  </a:outerShdw>
                </a:effectLst>
              </a:rPr>
              <a:t>Opn 13:13  </a:t>
            </a:r>
            <a:r>
              <a:rPr lang="nl-NL" dirty="0" smtClean="0">
                <a:effectLst>
                  <a:outerShdw blurRad="38100" dist="38100" dir="2700000" algn="tl">
                    <a:srgbClr val="000000">
                      <a:alpha val="43137"/>
                    </a:srgbClr>
                  </a:outerShdw>
                </a:effectLst>
              </a:rPr>
              <a:t>Hy doen ook groot tekens, sodat hy selfs vuur uit die hemel laat neerdaal op die aarde voor die oë van die mense. </a:t>
            </a:r>
          </a:p>
          <a:p>
            <a:r>
              <a:rPr lang="nl-NL" b="1" dirty="0" smtClean="0">
                <a:solidFill>
                  <a:srgbClr val="C00000"/>
                </a:solidFill>
                <a:effectLst>
                  <a:outerShdw blurRad="38100" dist="38100" dir="2700000" algn="tl">
                    <a:srgbClr val="000000">
                      <a:alpha val="43137"/>
                    </a:srgbClr>
                  </a:outerShdw>
                </a:effectLst>
              </a:rPr>
              <a:t>Opn 13:14  </a:t>
            </a:r>
            <a:r>
              <a:rPr lang="nl-NL" dirty="0" smtClean="0">
                <a:effectLst>
                  <a:outerShdw blurRad="38100" dist="38100" dir="2700000" algn="tl">
                    <a:srgbClr val="000000">
                      <a:alpha val="43137"/>
                    </a:srgbClr>
                  </a:outerShdw>
                </a:effectLst>
              </a:rPr>
              <a:t>En hy verlei die bewoners van die aarde deur die tekens wat hom gegee is om voor die oë van die dier te doen, deur aan die bewoners van die aarde te sê dat hulle ‘n beeld moet maak vir die dier wat die swaardwond ontvang en lewendig geword het. </a:t>
            </a:r>
          </a:p>
        </p:txBody>
      </p:sp>
      <p:sp>
        <p:nvSpPr>
          <p:cNvPr id="5" name="TextBox 4"/>
          <p:cNvSpPr txBox="1"/>
          <p:nvPr/>
        </p:nvSpPr>
        <p:spPr>
          <a:xfrm>
            <a:off x="6911325" y="685800"/>
            <a:ext cx="2004075"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eerste dier</a:t>
            </a:r>
            <a:endParaRPr lang="en-ZA" b="1" dirty="0">
              <a:solidFill>
                <a:srgbClr val="FFFF00"/>
              </a:solidFill>
            </a:endParaRPr>
          </a:p>
        </p:txBody>
      </p:sp>
      <p:sp>
        <p:nvSpPr>
          <p:cNvPr id="9" name="TextBox 8"/>
          <p:cNvSpPr txBox="1"/>
          <p:nvPr/>
        </p:nvSpPr>
        <p:spPr>
          <a:xfrm>
            <a:off x="2720325" y="1524000"/>
            <a:ext cx="2004075"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eerste dier</a:t>
            </a:r>
            <a:endParaRPr lang="en-ZA" b="1" dirty="0">
              <a:solidFill>
                <a:srgbClr val="FFFF00"/>
              </a:solidFill>
            </a:endParaRPr>
          </a:p>
        </p:txBody>
      </p:sp>
      <p:sp>
        <p:nvSpPr>
          <p:cNvPr id="10" name="TextBox 9"/>
          <p:cNvSpPr txBox="1"/>
          <p:nvPr/>
        </p:nvSpPr>
        <p:spPr>
          <a:xfrm>
            <a:off x="5029200" y="4963180"/>
            <a:ext cx="2004075"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eerste dier</a:t>
            </a:r>
            <a:endParaRPr lang="en-Z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0" y="685800"/>
            <a:ext cx="9144000" cy="6555641"/>
          </a:xfrm>
          <a:prstGeom prst="rect">
            <a:avLst/>
          </a:prstGeom>
          <a:noFill/>
          <a:ln w="9525">
            <a:noFill/>
            <a:miter lim="800000"/>
            <a:headEnd/>
            <a:tailEnd/>
          </a:ln>
        </p:spPr>
        <p:txBody>
          <a:bodyPr wrap="square">
            <a:spAutoFit/>
          </a:bodyPr>
          <a:lstStyle/>
          <a:p>
            <a:r>
              <a:rPr lang="nl-NL" b="1" dirty="0" smtClean="0">
                <a:solidFill>
                  <a:srgbClr val="C00000"/>
                </a:solidFill>
                <a:effectLst>
                  <a:outerShdw blurRad="38100" dist="38100" dir="2700000" algn="tl">
                    <a:srgbClr val="000000">
                      <a:alpha val="43137"/>
                    </a:srgbClr>
                  </a:outerShdw>
                </a:effectLst>
              </a:rPr>
              <a:t>Opn 13:15  </a:t>
            </a:r>
            <a:r>
              <a:rPr lang="nl-NL" dirty="0" smtClean="0">
                <a:effectLst>
                  <a:outerShdw blurRad="38100" dist="38100" dir="2700000" algn="tl">
                    <a:srgbClr val="000000">
                      <a:alpha val="43137"/>
                    </a:srgbClr>
                  </a:outerShdw>
                </a:effectLst>
              </a:rPr>
              <a:t>En dit is hom gegee om ‘n gees aan die dier se beeld te gee, sodat die dier se beeld ook sal praat en maak dat almal gedood word wat die dier se beeld nie aanbid nie. </a:t>
            </a:r>
          </a:p>
          <a:p>
            <a:r>
              <a:rPr lang="nl-NL" b="1" dirty="0" smtClean="0">
                <a:solidFill>
                  <a:srgbClr val="C00000"/>
                </a:solidFill>
                <a:effectLst>
                  <a:outerShdw blurRad="38100" dist="38100" dir="2700000" algn="tl">
                    <a:srgbClr val="000000">
                      <a:alpha val="43137"/>
                    </a:srgbClr>
                  </a:outerShdw>
                </a:effectLst>
              </a:rPr>
              <a:t>Opn 13:16  </a:t>
            </a:r>
            <a:r>
              <a:rPr lang="nl-NL" dirty="0" smtClean="0">
                <a:effectLst>
                  <a:outerShdw blurRad="38100" dist="38100" dir="2700000" algn="tl">
                    <a:srgbClr val="000000">
                      <a:alpha val="43137"/>
                    </a:srgbClr>
                  </a:outerShdw>
                </a:effectLst>
              </a:rPr>
              <a:t>En hy maak dat aan almal, klein en groot, en die rykes en die armes, en die vrymense en die slawe ‘n merk op hulle regterhand en op hulle voorhoofde gegee word; </a:t>
            </a:r>
          </a:p>
          <a:p>
            <a:r>
              <a:rPr lang="nl-NL" b="1" dirty="0" smtClean="0">
                <a:solidFill>
                  <a:srgbClr val="C00000"/>
                </a:solidFill>
                <a:effectLst>
                  <a:outerShdw blurRad="38100" dist="38100" dir="2700000" algn="tl">
                    <a:srgbClr val="000000">
                      <a:alpha val="43137"/>
                    </a:srgbClr>
                  </a:outerShdw>
                </a:effectLst>
              </a:rPr>
              <a:t>Opn 13:17  </a:t>
            </a:r>
            <a:r>
              <a:rPr lang="nl-NL" dirty="0" smtClean="0">
                <a:effectLst>
                  <a:outerShdw blurRad="38100" dist="38100" dir="2700000" algn="tl">
                    <a:srgbClr val="000000">
                      <a:alpha val="43137"/>
                    </a:srgbClr>
                  </a:outerShdw>
                </a:effectLst>
              </a:rPr>
              <a:t>sodat niemand kan koop of verkoop nie, behalwe hy wat die merk of die naam van die dier of die getal van sy naam het. </a:t>
            </a:r>
          </a:p>
          <a:p>
            <a:r>
              <a:rPr lang="nl-NL" b="1" dirty="0" smtClean="0">
                <a:solidFill>
                  <a:srgbClr val="C00000"/>
                </a:solidFill>
                <a:effectLst>
                  <a:outerShdw blurRad="38100" dist="38100" dir="2700000" algn="tl">
                    <a:srgbClr val="000000">
                      <a:alpha val="43137"/>
                    </a:srgbClr>
                  </a:outerShdw>
                </a:effectLst>
              </a:rPr>
              <a:t>Opn 13:18  </a:t>
            </a:r>
            <a:r>
              <a:rPr lang="nl-NL" dirty="0" smtClean="0">
                <a:effectLst>
                  <a:outerShdw blurRad="38100" dist="38100" dir="2700000" algn="tl">
                    <a:srgbClr val="000000">
                      <a:alpha val="43137"/>
                    </a:srgbClr>
                  </a:outerShdw>
                </a:effectLst>
              </a:rPr>
              <a:t>Hier kom die wysheid te pas. Wie die verstand het, laat hom die getal van die dier bereken, want dit is die getal van ‘n mens; en sy getal is 666. </a:t>
            </a:r>
          </a:p>
          <a:p>
            <a:endParaRPr lang="en-US" dirty="0">
              <a:effectLst>
                <a:outerShdw blurRad="38100" dist="38100" dir="2700000" algn="tl">
                  <a:srgbClr val="000000">
                    <a:alpha val="43137"/>
                  </a:srgbClr>
                </a:outerShdw>
              </a:effectLst>
            </a:endParaRPr>
          </a:p>
        </p:txBody>
      </p:sp>
      <p:sp>
        <p:nvSpPr>
          <p:cNvPr id="5" name="TextBox 4"/>
          <p:cNvSpPr txBox="1"/>
          <p:nvPr/>
        </p:nvSpPr>
        <p:spPr>
          <a:xfrm>
            <a:off x="3070924" y="4582180"/>
            <a:ext cx="1043876"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merk</a:t>
            </a:r>
            <a:endParaRPr lang="en-ZA" b="1" dirty="0">
              <a:solidFill>
                <a:srgbClr val="FFFF00"/>
              </a:solidFill>
            </a:endParaRPr>
          </a:p>
        </p:txBody>
      </p:sp>
      <p:sp>
        <p:nvSpPr>
          <p:cNvPr id="6" name="TextBox 5"/>
          <p:cNvSpPr txBox="1"/>
          <p:nvPr/>
        </p:nvSpPr>
        <p:spPr>
          <a:xfrm>
            <a:off x="4971974" y="4582180"/>
            <a:ext cx="1124026"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naam</a:t>
            </a:r>
            <a:endParaRPr lang="en-ZA" b="1" dirty="0">
              <a:solidFill>
                <a:srgbClr val="FFFF00"/>
              </a:solidFill>
            </a:endParaRPr>
          </a:p>
        </p:txBody>
      </p:sp>
      <p:sp>
        <p:nvSpPr>
          <p:cNvPr id="7" name="TextBox 6"/>
          <p:cNvSpPr txBox="1"/>
          <p:nvPr/>
        </p:nvSpPr>
        <p:spPr>
          <a:xfrm>
            <a:off x="-76200" y="4953000"/>
            <a:ext cx="3283271"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getal van sy naam</a:t>
            </a:r>
            <a:endParaRPr lang="en-ZA" b="1" dirty="0">
              <a:solidFill>
                <a:srgbClr val="FFFF00"/>
              </a:solidFill>
            </a:endParaRPr>
          </a:p>
        </p:txBody>
      </p:sp>
      <p:sp>
        <p:nvSpPr>
          <p:cNvPr id="8" name="TextBox 7"/>
          <p:cNvSpPr txBox="1"/>
          <p:nvPr/>
        </p:nvSpPr>
        <p:spPr>
          <a:xfrm>
            <a:off x="2208683" y="6258580"/>
            <a:ext cx="3201517"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getal van ‘n mens</a:t>
            </a:r>
            <a:endParaRPr lang="en-ZA" b="1" dirty="0">
              <a:solidFill>
                <a:srgbClr val="FFFF00"/>
              </a:solidFill>
            </a:endParaRPr>
          </a:p>
        </p:txBody>
      </p:sp>
      <p:sp>
        <p:nvSpPr>
          <p:cNvPr id="9" name="TextBox 8"/>
          <p:cNvSpPr txBox="1"/>
          <p:nvPr/>
        </p:nvSpPr>
        <p:spPr>
          <a:xfrm>
            <a:off x="1524000" y="1524000"/>
            <a:ext cx="3457998" cy="523220"/>
          </a:xfrm>
          <a:prstGeom prst="rect">
            <a:avLst/>
          </a:prstGeom>
          <a:noFill/>
        </p:spPr>
        <p:txBody>
          <a:bodyPr wrap="none" rtlCol="0">
            <a:spAutoFit/>
          </a:bodyPr>
          <a:lstStyle/>
          <a:p>
            <a:r>
              <a:rPr lang="nl-NL" b="1" dirty="0" smtClean="0">
                <a:solidFill>
                  <a:srgbClr val="FFFF00"/>
                </a:solidFill>
                <a:effectLst>
                  <a:outerShdw blurRad="38100" dist="38100" dir="2700000" algn="tl">
                    <a:srgbClr val="000000">
                      <a:alpha val="43137"/>
                    </a:srgbClr>
                  </a:outerShdw>
                </a:effectLst>
              </a:rPr>
              <a:t>almal gedood </a:t>
            </a:r>
            <a:r>
              <a:rPr lang="nl-NL" b="1" dirty="0" smtClean="0">
                <a:solidFill>
                  <a:srgbClr val="FFFF00"/>
                </a:solidFill>
                <a:effectLst>
                  <a:outerShdw blurRad="38100" dist="38100" dir="2700000" algn="tl">
                    <a:srgbClr val="000000">
                      <a:alpha val="43137"/>
                    </a:srgbClr>
                  </a:outerShdw>
                </a:effectLst>
              </a:rPr>
              <a:t>word</a:t>
            </a:r>
            <a:endParaRPr lang="en-Z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0" y="685800"/>
            <a:ext cx="9144000" cy="7232749"/>
          </a:xfrm>
          <a:prstGeom prst="rect">
            <a:avLst/>
          </a:prstGeom>
          <a:noFill/>
        </p:spPr>
        <p:txBody>
          <a:bodyPr wrap="square">
            <a:spAutoFit/>
          </a:bodyPr>
          <a:lstStyle/>
          <a:p>
            <a:pPr>
              <a:buFont typeface="Arial" pitchFamily="34" charset="0"/>
              <a:buChar char="•"/>
            </a:pPr>
            <a:r>
              <a:rPr lang="nl-NL" dirty="0" smtClean="0">
                <a:effectLst>
                  <a:outerShdw blurRad="38100" dist="38100" dir="2700000" algn="tl">
                    <a:srgbClr val="000000">
                      <a:alpha val="43137"/>
                    </a:srgbClr>
                  </a:outerShdw>
                </a:effectLst>
              </a:rPr>
              <a:t> Dier uit die see.</a:t>
            </a:r>
          </a:p>
          <a:p>
            <a:pPr>
              <a:buFont typeface="Arial" pitchFamily="34" charset="0"/>
              <a:buChar char="•"/>
            </a:pPr>
            <a:endParaRPr lang="nl-NL" dirty="0" smtClean="0">
              <a:effectLst>
                <a:outerShdw blurRad="38100" dist="38100" dir="2700000" algn="tl">
                  <a:srgbClr val="000000">
                    <a:alpha val="43137"/>
                  </a:srgbClr>
                </a:outerShdw>
              </a:effectLst>
            </a:endParaRPr>
          </a:p>
          <a:p>
            <a:pPr>
              <a:buFont typeface="Arial" pitchFamily="34" charset="0"/>
              <a:buChar char="•"/>
            </a:pPr>
            <a:r>
              <a:rPr lang="nl-NL" dirty="0" smtClean="0">
                <a:effectLst>
                  <a:outerShdw blurRad="38100" dist="38100" dir="2700000" algn="tl">
                    <a:srgbClr val="000000">
                      <a:alpha val="43137"/>
                    </a:srgbClr>
                  </a:outerShdw>
                </a:effectLst>
              </a:rPr>
              <a:t> Die draak het hom sy krag gegee</a:t>
            </a:r>
          </a:p>
          <a:p>
            <a:r>
              <a:rPr lang="nl-NL" dirty="0" smtClean="0">
                <a:effectLst>
                  <a:outerShdw blurRad="38100" dist="38100" dir="2700000" algn="tl">
                    <a:srgbClr val="000000">
                      <a:alpha val="43137"/>
                    </a:srgbClr>
                  </a:outerShdw>
                </a:effectLst>
              </a:rPr>
              <a:t>  en sy troon en groot mag.</a:t>
            </a:r>
          </a:p>
          <a:p>
            <a:pPr>
              <a:buFont typeface="Arial" pitchFamily="34" charset="0"/>
              <a:buChar char="•"/>
            </a:pPr>
            <a:endParaRPr lang="nl-NL" dirty="0" smtClean="0">
              <a:effectLst>
                <a:outerShdw blurRad="38100" dist="38100" dir="2700000" algn="tl">
                  <a:srgbClr val="000000">
                    <a:alpha val="43137"/>
                  </a:srgbClr>
                </a:outerShdw>
              </a:effectLst>
            </a:endParaRPr>
          </a:p>
          <a:p>
            <a:pPr>
              <a:buFont typeface="Arial" pitchFamily="34" charset="0"/>
              <a:buChar char="•"/>
            </a:pPr>
            <a:r>
              <a:rPr lang="nl-NL" dirty="0" smtClean="0">
                <a:effectLst>
                  <a:outerShdw blurRad="38100" dist="38100" dir="2700000" algn="tl">
                    <a:srgbClr val="000000">
                      <a:alpha val="43137"/>
                    </a:srgbClr>
                  </a:outerShdw>
                </a:effectLst>
              </a:rPr>
              <a:t> Tweede dier</a:t>
            </a:r>
            <a:r>
              <a:rPr lang="nl-NL" dirty="0" smtClean="0">
                <a:effectLst>
                  <a:outerShdw blurRad="38100" dist="38100" dir="2700000" algn="tl">
                    <a:srgbClr val="000000">
                      <a:alpha val="43137"/>
                    </a:srgbClr>
                  </a:outerShdw>
                </a:effectLst>
              </a:rPr>
              <a:t>.</a:t>
            </a:r>
          </a:p>
          <a:p>
            <a:endParaRPr lang="nl-NL" sz="3600" dirty="0" smtClean="0">
              <a:effectLst>
                <a:outerShdw blurRad="38100" dist="38100" dir="2700000" algn="tl">
                  <a:srgbClr val="000000">
                    <a:alpha val="43137"/>
                  </a:srgbClr>
                </a:outerShdw>
              </a:effectLst>
            </a:endParaRPr>
          </a:p>
          <a:p>
            <a:pPr>
              <a:buFont typeface="Arial" pitchFamily="34" charset="0"/>
              <a:buChar char="•"/>
            </a:pPr>
            <a:r>
              <a:rPr lang="nl-NL" dirty="0" smtClean="0">
                <a:effectLst>
                  <a:outerShdw blurRad="38100" dist="38100" dir="2700000" algn="tl">
                    <a:srgbClr val="000000">
                      <a:alpha val="43137"/>
                    </a:srgbClr>
                  </a:outerShdw>
                </a:effectLst>
              </a:rPr>
              <a:t> </a:t>
            </a:r>
            <a:r>
              <a:rPr lang="nl-NL" dirty="0" smtClean="0">
                <a:effectLst>
                  <a:outerShdw blurRad="38100" dist="38100" dir="2700000" algn="tl">
                    <a:srgbClr val="000000">
                      <a:alpha val="43137"/>
                    </a:srgbClr>
                  </a:outerShdw>
                </a:effectLst>
              </a:rPr>
              <a:t>Maak almal </a:t>
            </a:r>
            <a:r>
              <a:rPr lang="nl-NL" dirty="0" smtClean="0">
                <a:effectLst>
                  <a:outerShdw blurRad="38100" dist="38100" dir="2700000" algn="tl">
                    <a:srgbClr val="000000">
                      <a:alpha val="43137"/>
                    </a:srgbClr>
                  </a:outerShdw>
                </a:effectLst>
              </a:rPr>
              <a:t>gedood word wat die dier se beeld </a:t>
            </a:r>
            <a:r>
              <a:rPr lang="nl-NL" dirty="0" smtClean="0">
                <a:effectLst>
                  <a:outerShdw blurRad="38100" dist="38100" dir="2700000" algn="tl">
                    <a:srgbClr val="000000">
                      <a:alpha val="43137"/>
                    </a:srgbClr>
                  </a:outerShdw>
                </a:effectLst>
              </a:rPr>
              <a:t>nie  </a:t>
            </a:r>
          </a:p>
          <a:p>
            <a:r>
              <a:rPr lang="nl-NL" dirty="0" smtClean="0">
                <a:effectLst>
                  <a:outerShdw blurRad="38100" dist="38100" dir="2700000" algn="tl">
                    <a:srgbClr val="000000">
                      <a:alpha val="43137"/>
                    </a:srgbClr>
                  </a:outerShdw>
                </a:effectLst>
              </a:rPr>
              <a:t>  aanbid </a:t>
            </a:r>
            <a:r>
              <a:rPr lang="nl-NL" dirty="0" smtClean="0">
                <a:effectLst>
                  <a:outerShdw blurRad="38100" dist="38100" dir="2700000" algn="tl">
                    <a:srgbClr val="000000">
                      <a:alpha val="43137"/>
                    </a:srgbClr>
                  </a:outerShdw>
                </a:effectLst>
              </a:rPr>
              <a:t>nie.</a:t>
            </a:r>
            <a:endParaRPr lang="nl-NL" dirty="0" smtClean="0">
              <a:effectLst>
                <a:outerShdw blurRad="38100" dist="38100" dir="2700000" algn="tl">
                  <a:srgbClr val="000000">
                    <a:alpha val="43137"/>
                  </a:srgbClr>
                </a:outerShdw>
              </a:effectLst>
            </a:endParaRPr>
          </a:p>
          <a:p>
            <a:pPr>
              <a:buFont typeface="Arial" pitchFamily="34" charset="0"/>
              <a:buChar char="•"/>
            </a:pPr>
            <a:endParaRPr lang="nl-NL" sz="1600" dirty="0" smtClean="0">
              <a:effectLst>
                <a:outerShdw blurRad="38100" dist="38100" dir="2700000" algn="tl">
                  <a:srgbClr val="000000">
                    <a:alpha val="43137"/>
                  </a:srgbClr>
                </a:outerShdw>
              </a:effectLst>
            </a:endParaRPr>
          </a:p>
          <a:p>
            <a:pPr>
              <a:buFont typeface="Arial" pitchFamily="34" charset="0"/>
              <a:buChar char="•"/>
            </a:pPr>
            <a:r>
              <a:rPr lang="nl-NL" dirty="0" smtClean="0">
                <a:effectLst>
                  <a:outerShdw blurRad="38100" dist="38100" dir="2700000" algn="tl">
                    <a:srgbClr val="000000">
                      <a:alpha val="43137"/>
                    </a:srgbClr>
                  </a:outerShdw>
                </a:effectLst>
              </a:rPr>
              <a:t> Kan nie koop of verkoop; </a:t>
            </a:r>
            <a:r>
              <a:rPr lang="nl-NL" u="sng" dirty="0" smtClean="0">
                <a:effectLst>
                  <a:outerShdw blurRad="38100" dist="38100" dir="2700000" algn="tl">
                    <a:srgbClr val="000000">
                      <a:alpha val="43137"/>
                    </a:srgbClr>
                  </a:outerShdw>
                </a:effectLst>
              </a:rPr>
              <a:t>merk</a:t>
            </a:r>
            <a:r>
              <a:rPr lang="nl-NL" dirty="0" smtClean="0">
                <a:effectLst>
                  <a:outerShdw blurRad="38100" dist="38100" dir="2700000" algn="tl">
                    <a:srgbClr val="000000">
                      <a:alpha val="43137"/>
                    </a:srgbClr>
                  </a:outerShdw>
                </a:effectLst>
              </a:rPr>
              <a:t> of </a:t>
            </a:r>
            <a:r>
              <a:rPr lang="nl-NL" u="sng" dirty="0" smtClean="0">
                <a:effectLst>
                  <a:outerShdw blurRad="38100" dist="38100" dir="2700000" algn="tl">
                    <a:srgbClr val="000000">
                      <a:alpha val="43137"/>
                    </a:srgbClr>
                  </a:outerShdw>
                </a:effectLst>
              </a:rPr>
              <a:t>naam</a:t>
            </a:r>
            <a:r>
              <a:rPr lang="nl-NL" dirty="0" smtClean="0">
                <a:effectLst>
                  <a:outerShdw blurRad="38100" dist="38100" dir="2700000" algn="tl">
                    <a:srgbClr val="000000">
                      <a:alpha val="43137"/>
                    </a:srgbClr>
                  </a:outerShdw>
                </a:effectLst>
              </a:rPr>
              <a:t> van die dier of </a:t>
            </a:r>
          </a:p>
          <a:p>
            <a:r>
              <a:rPr lang="nl-NL" dirty="0" smtClean="0">
                <a:effectLst>
                  <a:outerShdw blurRad="38100" dist="38100" dir="2700000" algn="tl">
                    <a:srgbClr val="000000">
                      <a:alpha val="43137"/>
                    </a:srgbClr>
                  </a:outerShdw>
                </a:effectLst>
              </a:rPr>
              <a:t>  die </a:t>
            </a:r>
            <a:r>
              <a:rPr lang="nl-NL" u="sng" dirty="0" smtClean="0">
                <a:effectLst>
                  <a:outerShdw blurRad="38100" dist="38100" dir="2700000" algn="tl">
                    <a:srgbClr val="000000">
                      <a:alpha val="43137"/>
                    </a:srgbClr>
                  </a:outerShdw>
                </a:effectLst>
              </a:rPr>
              <a:t>getal</a:t>
            </a:r>
            <a:r>
              <a:rPr lang="nl-NL" dirty="0" smtClean="0">
                <a:effectLst>
                  <a:outerShdw blurRad="38100" dist="38100" dir="2700000" algn="tl">
                    <a:srgbClr val="000000">
                      <a:alpha val="43137"/>
                    </a:srgbClr>
                  </a:outerShdw>
                </a:effectLst>
              </a:rPr>
              <a:t> van sy naam.</a:t>
            </a:r>
          </a:p>
          <a:p>
            <a:pPr>
              <a:buFont typeface="Arial" pitchFamily="34" charset="0"/>
              <a:buChar char="•"/>
            </a:pPr>
            <a:endParaRPr lang="nl-NL" sz="1400" dirty="0" smtClean="0">
              <a:effectLst>
                <a:outerShdw blurRad="38100" dist="38100" dir="2700000" algn="tl">
                  <a:srgbClr val="000000">
                    <a:alpha val="43137"/>
                  </a:srgbClr>
                </a:outerShdw>
              </a:effectLst>
            </a:endParaRPr>
          </a:p>
          <a:p>
            <a:pPr>
              <a:buFont typeface="Arial" pitchFamily="34" charset="0"/>
              <a:buChar char="•"/>
            </a:pPr>
            <a:r>
              <a:rPr lang="nl-NL" dirty="0" smtClean="0">
                <a:effectLst>
                  <a:outerShdw blurRad="38100" dist="38100" dir="2700000" algn="tl">
                    <a:srgbClr val="000000">
                      <a:alpha val="43137"/>
                    </a:srgbClr>
                  </a:outerShdw>
                </a:effectLst>
              </a:rPr>
              <a:t> Getal van ‘n mens; en sy getal is 666. </a:t>
            </a:r>
          </a:p>
          <a:p>
            <a:endParaRPr lang="nl-NL" dirty="0" smtClean="0">
              <a:effectLst>
                <a:outerShdw blurRad="38100" dist="38100" dir="2700000" algn="tl">
                  <a:srgbClr val="000000">
                    <a:alpha val="43137"/>
                  </a:srgbClr>
                </a:outerShdw>
              </a:effectLst>
            </a:endParaRPr>
          </a:p>
          <a:p>
            <a:endParaRPr lang="nl-NL" dirty="0" smtClean="0">
              <a:effectLst>
                <a:outerShdw blurRad="38100" dist="38100" dir="2700000" algn="tl">
                  <a:srgbClr val="000000">
                    <a:alpha val="43137"/>
                  </a:srgbClr>
                </a:outerShdw>
              </a:effectLst>
            </a:endParaRPr>
          </a:p>
          <a:p>
            <a:endParaRPr lang="nl-NL" dirty="0" smtClean="0">
              <a:effectLst>
                <a:outerShdw blurRad="38100" dist="38100" dir="2700000" algn="tl">
                  <a:srgbClr val="000000">
                    <a:alpha val="43137"/>
                  </a:srgbClr>
                </a:outerShdw>
              </a:effectLst>
            </a:endParaRPr>
          </a:p>
        </p:txBody>
      </p:sp>
      <p:sp>
        <p:nvSpPr>
          <p:cNvPr id="3077" name="Text Box 3"/>
          <p:cNvSpPr txBox="1">
            <a:spLocks noChangeArrowheads="1"/>
          </p:cNvSpPr>
          <p:nvPr/>
        </p:nvSpPr>
        <p:spPr bwMode="auto">
          <a:xfrm>
            <a:off x="76200" y="0"/>
            <a:ext cx="4281941" cy="584775"/>
          </a:xfrm>
          <a:prstGeom prst="rect">
            <a:avLst/>
          </a:prstGeom>
          <a:noFill/>
          <a:ln w="9525">
            <a:noFill/>
            <a:miter lim="800000"/>
            <a:headEnd/>
            <a:tailEnd/>
          </a:ln>
        </p:spPr>
        <p:txBody>
          <a:bodyPr wrap="none">
            <a:spAutoFit/>
          </a:bodyPr>
          <a:lstStyle/>
          <a:p>
            <a:pPr>
              <a:defRPr/>
            </a:pPr>
            <a:r>
              <a:rPr lang="nl-NL" sz="3200" b="1" dirty="0" smtClean="0">
                <a:solidFill>
                  <a:schemeClr val="accent1">
                    <a:lumMod val="90000"/>
                  </a:schemeClr>
                </a:solidFill>
                <a:effectLst>
                  <a:outerShdw blurRad="38100" dist="38100" dir="2700000" algn="tl">
                    <a:srgbClr val="000000">
                      <a:alpha val="43137"/>
                    </a:srgbClr>
                  </a:outerShdw>
                </a:effectLst>
              </a:rPr>
              <a:t>Die getal van die dier</a:t>
            </a:r>
            <a:endParaRPr lang="en-US" sz="3200" b="1" dirty="0">
              <a:solidFill>
                <a:schemeClr val="accent1">
                  <a:lumMod val="90000"/>
                </a:schemeClr>
              </a:solidFill>
              <a:effectLst>
                <a:outerShdw blurRad="38100" dist="38100" dir="2700000" algn="tl">
                  <a:srgbClr val="000000">
                    <a:alpha val="43137"/>
                  </a:srgbClr>
                </a:outerShdw>
              </a:effectLst>
            </a:endParaRPr>
          </a:p>
        </p:txBody>
      </p:sp>
      <p:pic>
        <p:nvPicPr>
          <p:cNvPr id="37889" name="Picture 1" descr="C:\Users\vanzyl.j\Pictures\seven-headed-wild-beast2.jpg"/>
          <p:cNvPicPr>
            <a:picLocks noChangeAspect="1" noChangeArrowheads="1"/>
          </p:cNvPicPr>
          <p:nvPr/>
        </p:nvPicPr>
        <p:blipFill>
          <a:blip r:embed="rId2"/>
          <a:srcRect/>
          <a:stretch>
            <a:fillRect/>
          </a:stretch>
        </p:blipFill>
        <p:spPr bwMode="auto">
          <a:xfrm>
            <a:off x="5867400" y="685800"/>
            <a:ext cx="3124200" cy="3124200"/>
          </a:xfrm>
          <a:prstGeom prst="rect">
            <a:avLst/>
          </a:prstGeom>
          <a:noFill/>
          <a:effectLst>
            <a:innerShdw blurRad="114300">
              <a:prstClr val="black"/>
            </a:innerShdw>
          </a:effectLst>
        </p:spPr>
      </p:pic>
      <p:pic>
        <p:nvPicPr>
          <p:cNvPr id="37890" name="Picture 2"/>
          <p:cNvPicPr>
            <a:picLocks noChangeAspect="1" noChangeArrowheads="1"/>
          </p:cNvPicPr>
          <p:nvPr/>
        </p:nvPicPr>
        <p:blipFill>
          <a:blip r:embed="rId3"/>
          <a:srcRect/>
          <a:stretch>
            <a:fillRect/>
          </a:stretch>
        </p:blipFill>
        <p:spPr bwMode="auto">
          <a:xfrm>
            <a:off x="2819400" y="2514600"/>
            <a:ext cx="2691848" cy="990600"/>
          </a:xfrm>
          <a:prstGeom prst="rect">
            <a:avLst/>
          </a:prstGeom>
          <a:noFill/>
          <a:effectLst>
            <a:innerShdw blurRad="114300">
              <a:prstClr val="black"/>
            </a:innerShdw>
          </a:effectLst>
        </p:spPr>
      </p:pic>
      <p:sp>
        <p:nvSpPr>
          <p:cNvPr id="13" name="Rectangle 12"/>
          <p:cNvSpPr/>
          <p:nvPr/>
        </p:nvSpPr>
        <p:spPr>
          <a:xfrm>
            <a:off x="6477000" y="5259050"/>
            <a:ext cx="3352800" cy="1446550"/>
          </a:xfrm>
          <a:prstGeom prst="rect">
            <a:avLst/>
          </a:prstGeom>
        </p:spPr>
        <p:txBody>
          <a:bodyPr wrap="square">
            <a:spAutoFit/>
          </a:bodyPr>
          <a:lstStyle/>
          <a:p>
            <a:r>
              <a:rPr lang="el-GR" sz="8800" b="1" dirty="0" smtClean="0">
                <a:solidFill>
                  <a:srgbClr val="00B0F0"/>
                </a:solidFill>
                <a:latin typeface="TITUS Cyberbit Basic" pitchFamily="18" charset="0"/>
                <a:ea typeface="TITUS Cyberbit Basic" pitchFamily="18" charset="0"/>
                <a:cs typeface="TITUS Cyberbit Basic" pitchFamily="18" charset="0"/>
              </a:rPr>
              <a:t>χξς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fade">
                                      <p:cBhvr>
                                        <p:cTn id="7" dur="1000"/>
                                        <p:tgtEl>
                                          <p:spTgt spid="3788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7890"/>
                                        </p:tgtEl>
                                        <p:attrNameLst>
                                          <p:attrName>style.visibility</p:attrName>
                                        </p:attrNameLst>
                                      </p:cBhvr>
                                      <p:to>
                                        <p:strVal val="visible"/>
                                      </p:to>
                                    </p:set>
                                    <p:animEffect transition="in" filter="fade">
                                      <p:cBhvr>
                                        <p:cTn id="20" dur="1000"/>
                                        <p:tgtEl>
                                          <p:spTgt spid="3789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3" end="13"/>
                                            </p:txEl>
                                          </p:spTgt>
                                        </p:tgtEl>
                                        <p:attrNameLst>
                                          <p:attrName>style.visibility</p:attrName>
                                        </p:attrNameLst>
                                      </p:cBhvr>
                                      <p:to>
                                        <p:strVal val="visible"/>
                                      </p:to>
                                    </p:se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BBD2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BBD2FF"/>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4606</TotalTime>
  <Words>1765</Words>
  <Application>Microsoft Office PowerPoint</Application>
  <PresentationFormat>On-screen Show (4:3)</PresentationFormat>
  <Paragraphs>196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Badenhorst</dc:creator>
  <cp:lastModifiedBy>vanzyl.j</cp:lastModifiedBy>
  <cp:revision>440</cp:revision>
  <dcterms:created xsi:type="dcterms:W3CDTF">2003-10-06T15:49:19Z</dcterms:created>
  <dcterms:modified xsi:type="dcterms:W3CDTF">2014-09-04T11:11:30Z</dcterms:modified>
</cp:coreProperties>
</file>