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0" r:id="rId2"/>
    <p:sldId id="287" r:id="rId3"/>
    <p:sldId id="261" r:id="rId4"/>
    <p:sldId id="262" r:id="rId5"/>
    <p:sldId id="263" r:id="rId6"/>
    <p:sldId id="273" r:id="rId7"/>
    <p:sldId id="274" r:id="rId8"/>
    <p:sldId id="275" r:id="rId9"/>
    <p:sldId id="277" r:id="rId10"/>
    <p:sldId id="278" r:id="rId11"/>
    <p:sldId id="279" r:id="rId12"/>
    <p:sldId id="280" r:id="rId13"/>
    <p:sldId id="281" r:id="rId14"/>
    <p:sldId id="276" r:id="rId15"/>
    <p:sldId id="264" r:id="rId16"/>
    <p:sldId id="265" r:id="rId17"/>
    <p:sldId id="286" r:id="rId18"/>
    <p:sldId id="266" r:id="rId19"/>
    <p:sldId id="283" r:id="rId20"/>
    <p:sldId id="284" r:id="rId21"/>
    <p:sldId id="285" r:id="rId22"/>
    <p:sldId id="27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30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D71AA-C868-42CC-8AB3-D24B7A9451D2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44363-3C1D-47CB-BB71-81EF4A783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44363-3C1D-47CB-BB71-81EF4A783E8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44363-3C1D-47CB-BB71-81EF4A783E8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44363-3C1D-47CB-BB71-81EF4A783E8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71207-D9CC-4F30-A566-3D816DFA1D91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B0A3-F505-45A1-BE69-647DE23D3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71207-D9CC-4F30-A566-3D816DFA1D91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B0A3-F505-45A1-BE69-647DE23D3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71207-D9CC-4F30-A566-3D816DFA1D91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B0A3-F505-45A1-BE69-647DE23D3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71207-D9CC-4F30-A566-3D816DFA1D91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B0A3-F505-45A1-BE69-647DE23D3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71207-D9CC-4F30-A566-3D816DFA1D91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B0A3-F505-45A1-BE69-647DE23D3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71207-D9CC-4F30-A566-3D816DFA1D91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B0A3-F505-45A1-BE69-647DE23D3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71207-D9CC-4F30-A566-3D816DFA1D91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B0A3-F505-45A1-BE69-647DE23D3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71207-D9CC-4F30-A566-3D816DFA1D91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B0A3-F505-45A1-BE69-647DE23D3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71207-D9CC-4F30-A566-3D816DFA1D91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B0A3-F505-45A1-BE69-647DE23D3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71207-D9CC-4F30-A566-3D816DFA1D91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B0A3-F505-45A1-BE69-647DE23D3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71207-D9CC-4F30-A566-3D816DFA1D91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B0A3-F505-45A1-BE69-647DE23D3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71207-D9CC-4F30-A566-3D816DFA1D91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CB0A3-F505-45A1-BE69-647DE23D3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2880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GEREDTIGHEID</a:t>
            </a:r>
            <a:r>
              <a:rPr lang="en-US" sz="7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7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4713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VADER</a:t>
                      </a:r>
                      <a:endParaRPr lang="en-US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SEUN</a:t>
                      </a:r>
                      <a:endParaRPr lang="en-US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HEILIGE</a:t>
                      </a:r>
                      <a:r>
                        <a:rPr lang="en-US" sz="24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GEES</a:t>
                      </a:r>
                      <a:endParaRPr lang="en-US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6386660">
                <a:tc>
                  <a:txBody>
                    <a:bodyPr/>
                    <a:lstStyle/>
                    <a:p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‘n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Regter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wat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oordeel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oor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die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wat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oortree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het</a:t>
                      </a:r>
                      <a:r>
                        <a:rPr lang="en-ZA" sz="21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oor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die Wet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wat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daar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gestel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is.</a:t>
                      </a:r>
                    </a:p>
                    <a:p>
                      <a:endParaRPr lang="en-US" sz="21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Geregtigheid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het 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voortspuit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uit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iets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wat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gedoen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of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nie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gedoen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word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nie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volgens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‘n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sekere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wet.</a:t>
                      </a:r>
                    </a:p>
                    <a:p>
                      <a:endParaRPr lang="en-US" sz="21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Jehova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b="1" dirty="0" err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Tsidkenu</a:t>
                      </a:r>
                      <a:r>
                        <a:rPr lang="en-ZA" sz="210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wat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beteken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: God my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geregtigheid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</a:t>
                      </a:r>
                    </a:p>
                    <a:p>
                      <a:endParaRPr lang="en-ZA" sz="21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nl-NL" sz="2100" b="1" i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Jer 23:6  Jer 33:16</a:t>
                      </a:r>
                      <a:endParaRPr lang="en-US" sz="2100" b="1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US" sz="21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Apostel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en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Hoëpriester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by die Vader (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Regter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 </a:t>
                      </a:r>
                    </a:p>
                    <a:p>
                      <a:endParaRPr lang="en-US" sz="21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ZA" sz="2100" b="1" i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1Tim 2:5 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Middelaar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tussen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God en die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mense</a:t>
                      </a:r>
                      <a:endParaRPr lang="en-ZA" sz="2100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lvl="0"/>
                      <a:endParaRPr lang="en-ZA" sz="21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lvl="0"/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God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straf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Jesus in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ons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plek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en gee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Sy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Geregtigheid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vir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ons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 </a:t>
                      </a:r>
                    </a:p>
                    <a:p>
                      <a:pPr lvl="0"/>
                      <a:endParaRPr lang="en-ZA" sz="21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lvl="0"/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Jesus se offer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maak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ons</a:t>
                      </a:r>
                      <a:r>
                        <a:rPr lang="en-ZA" sz="21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aanvaarbaar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vir</a:t>
                      </a:r>
                      <a:r>
                        <a:rPr lang="en-ZA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God </a:t>
                      </a:r>
                      <a:r>
                        <a:rPr lang="en-ZA" sz="21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(2 </a:t>
                      </a:r>
                      <a:r>
                        <a:rPr lang="en-ZA" sz="2100" b="1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Kor</a:t>
                      </a:r>
                      <a:r>
                        <a:rPr lang="en-ZA" sz="21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5:21)</a:t>
                      </a:r>
                    </a:p>
                    <a:p>
                      <a:pPr lvl="0"/>
                      <a:endParaRPr lang="en-ZA" sz="21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nl-NL" sz="21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 10:4  </a:t>
                      </a:r>
                      <a:r>
                        <a:rPr lang="nl-NL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Want Christus is die </a:t>
                      </a:r>
                      <a:r>
                        <a:rPr lang="nl-NL" sz="2100" b="1" i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einde van die wet tot geregtigheid </a:t>
                      </a:r>
                      <a:r>
                        <a:rPr lang="nl-NL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vir elkeen wat glo</a:t>
                      </a:r>
                      <a:r>
                        <a:rPr lang="nl-NL" sz="2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</a:t>
                      </a:r>
                      <a:r>
                        <a:rPr lang="nl-NL" sz="2100" i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en-US" sz="2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1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Die </a:t>
                      </a:r>
                      <a:r>
                        <a:rPr lang="en-ZA" sz="2100" b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Heilige</a:t>
                      </a:r>
                      <a:r>
                        <a:rPr lang="en-ZA" sz="21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Gees </a:t>
                      </a:r>
                      <a:r>
                        <a:rPr lang="en-ZA" sz="2100" b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maak</a:t>
                      </a:r>
                      <a:r>
                        <a:rPr lang="en-ZA" sz="21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b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dat</a:t>
                      </a:r>
                      <a:r>
                        <a:rPr lang="en-ZA" sz="21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die wet </a:t>
                      </a:r>
                      <a:r>
                        <a:rPr lang="en-ZA" sz="2100" b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vir</a:t>
                      </a:r>
                      <a:r>
                        <a:rPr lang="en-ZA" sz="21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die </a:t>
                      </a:r>
                      <a:r>
                        <a:rPr lang="en-ZA" sz="2100" b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wedergebore</a:t>
                      </a:r>
                      <a:r>
                        <a:rPr lang="en-ZA" sz="21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kind van God </a:t>
                      </a:r>
                      <a:r>
                        <a:rPr lang="en-ZA" sz="2100" b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verdwyn</a:t>
                      </a:r>
                      <a:r>
                        <a:rPr lang="en-ZA" sz="21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en </a:t>
                      </a:r>
                      <a:r>
                        <a:rPr lang="en-ZA" sz="2100" b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nou</a:t>
                      </a:r>
                      <a:r>
                        <a:rPr lang="en-ZA" sz="21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begin die </a:t>
                      </a:r>
                      <a:r>
                        <a:rPr lang="en-ZA" sz="2100" b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wandel</a:t>
                      </a:r>
                      <a:r>
                        <a:rPr lang="en-ZA" sz="21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in die Gees. </a:t>
                      </a:r>
                      <a:endParaRPr lang="en-US" sz="2100" b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endParaRPr lang="en-ZA" sz="1050" i="1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ZA" sz="2100" b="1" i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Gal 5:18 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Maar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as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julle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deur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die Gees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gelei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word,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dan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is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julle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nie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onder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die wet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nie</a:t>
                      </a:r>
                      <a:r>
                        <a:rPr lang="en-ZA" sz="8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 </a:t>
                      </a:r>
                      <a:endParaRPr lang="en-US" sz="1200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ZA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US" sz="12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ZA" sz="2100" b="1" i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 7:6 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Maar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nou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is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ons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ontslae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van die wet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waardeur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ons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gebonde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was,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aangesien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ons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dit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afgesterf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het,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sodat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ons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dien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in die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nuwigheid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van die Gees en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nie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in die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oudheid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van die letter </a:t>
                      </a:r>
                      <a:r>
                        <a:rPr lang="en-ZA" sz="21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nie</a:t>
                      </a:r>
                      <a:r>
                        <a:rPr lang="en-ZA" sz="21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 </a:t>
                      </a:r>
                      <a:endParaRPr lang="en-US" sz="2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Geregtigheidwerk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saam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met-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Geloof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die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Gees:</a:t>
            </a:r>
            <a:endParaRPr lang="en-US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 5:4 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geregverdig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wet, is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losgemaak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van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verval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16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Wanneer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dink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regverdig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maak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onsself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los van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bestaan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verstaan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absolute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God is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GEEN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daarvoor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nl-NL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 5:5  </a:t>
            </a:r>
            <a:r>
              <a:rPr lang="nl-N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 óns verwag deur </a:t>
            </a:r>
            <a:r>
              <a:rPr lang="nl-NL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Gees </a:t>
            </a:r>
            <a:r>
              <a:rPr lang="nl-N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 </a:t>
            </a:r>
            <a:r>
              <a:rPr lang="nl-NL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geloof</a:t>
            </a:r>
            <a:r>
              <a:rPr lang="nl-N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nl-NL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 waarop ons hoop. </a:t>
            </a:r>
          </a:p>
          <a:p>
            <a:r>
              <a:rPr lang="nl-NL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 5:6  </a:t>
            </a:r>
            <a:r>
              <a:rPr lang="nl-N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 in Christus Jesus het nòg die besnydenis nòg die onbesnedenheid enige krag, maar </a:t>
            </a:r>
            <a:r>
              <a:rPr lang="nl-NL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geloof </a:t>
            </a:r>
            <a:r>
              <a:rPr lang="nl-N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 deur die </a:t>
            </a:r>
            <a:r>
              <a:rPr lang="nl-NL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liefde werk. </a:t>
            </a:r>
            <a:endParaRPr lang="en-ZA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ZA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endParaRPr lang="en-US" sz="2400" b="1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ZA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Geloof</a:t>
            </a:r>
            <a:endParaRPr lang="en-US" sz="2400" b="1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ZA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endParaRPr lang="en-US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ZA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Hierdie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absoluut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se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3:24  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verdienste</a:t>
            </a:r>
            <a:r>
              <a:rPr lang="en-ZA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geregverdig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verlossing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Jesus is. </a:t>
            </a:r>
            <a:endParaRPr lang="en-US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ZA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ZA" sz="1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14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11:6  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as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is,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anders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geen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En as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is,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anders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geen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slegs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en-ZA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(1)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wet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ZA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m.a.w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in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albei</a:t>
            </a:r>
            <a:r>
              <a:rPr lang="en-Z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endParaRPr lang="en-US" sz="24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Z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 2:21 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verwerp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God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want as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is,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tevergeefs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gesterwe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Geloof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 3:11  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niemand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by God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geregverdig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duidelik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want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regverdige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geloof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 3:12 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is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geloof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hierdie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dinge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daardeur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en-ZA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(1)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of </a:t>
            </a:r>
            <a:r>
              <a:rPr lang="en-ZA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geloof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albei</a:t>
            </a:r>
            <a:r>
              <a:rPr lang="en-Z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ZA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wet is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geloof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behaag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3:22  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naamlik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God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geloof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Jesus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almal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almal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want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geen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onderskeid</a:t>
            </a:r>
            <a:endParaRPr lang="en-US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 die Heilige Gees</a:t>
            </a:r>
            <a:endParaRPr lang="en-US" sz="2400" b="1" dirty="0" err="1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 5:18 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Gees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gelei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word,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12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en-ZA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(1)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onder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of </a:t>
            </a:r>
            <a:r>
              <a:rPr lang="en-ZA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Gees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gely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word) –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albei</a:t>
            </a:r>
            <a:r>
              <a:rPr lang="en-Z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word die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volgende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endParaRPr lang="en-US" sz="24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Jesus: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tourie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‘n seining of ‘n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opienie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n-US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</a:t>
            </a:r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14:6 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antwoord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die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niemand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Vader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behalwe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My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</a:t>
            </a:r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8:32 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ken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die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vrymaak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</a:t>
            </a: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US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iets</a:t>
            </a: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</a:t>
            </a: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ken, </a:t>
            </a:r>
            <a:r>
              <a:rPr lang="en-US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dus</a:t>
            </a: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Jesus ken/</a:t>
            </a:r>
            <a:r>
              <a:rPr lang="en-US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aanmeem</a:t>
            </a: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Jesus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aanneem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2Kor 5:17 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Daarom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as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iemand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nuwe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verbond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is, is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nuwe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skepsel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dinge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verbygegaan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verbond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</a:t>
            </a:r>
            <a:r>
              <a:rPr lang="en-US" sz="2400" b="1" i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kyk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geestes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oë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nuut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geword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Voorhangsel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slegs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Hoë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Priester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gaan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noem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endParaRPr lang="en-US" sz="2400" b="1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Vader.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 God ‘n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verhouding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hê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endParaRPr lang="en-US" sz="2400" b="1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Regter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verbond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/ die Vader van die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nuwe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verbond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endParaRPr lang="en-US" sz="2400" b="1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Regter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oordeel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Vader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seun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kind </a:t>
            </a:r>
            <a:r>
              <a:rPr lang="en-US" sz="24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verhouding</a:t>
            </a:r>
            <a:r>
              <a:rPr lang="en-US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.</a:t>
            </a:r>
          </a:p>
          <a:p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</a:t>
            </a:r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10:10 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dief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net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steel en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slag en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verwoes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gekom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oorvloed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hê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i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US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US" sz="2400" i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US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sz="2400" i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oorvloed</a:t>
            </a:r>
            <a:r>
              <a:rPr lang="en-US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400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in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1Joh 4:13 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Hieraan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bly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gegee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het. </a:t>
            </a:r>
          </a:p>
          <a:p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1Joh 4:17 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Hierin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liefde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by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volmaak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geword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vrymoedigheid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hê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oordeelsdag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soos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is, is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ook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hierdie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wêreld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(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reeds is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</a:t>
            </a:r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2:9 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 in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woon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volheid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Godheid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liggaamlik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</a:t>
            </a:r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2:10 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volheid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Hoof is van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owerheid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endParaRPr lang="en-US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1Kor 1:30  </a:t>
            </a:r>
            <a:r>
              <a:rPr lang="en-US" sz="3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US" sz="3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sz="3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Jesus, </a:t>
            </a:r>
            <a:r>
              <a:rPr lang="en-US" sz="3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geword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US" sz="3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wysheid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en </a:t>
            </a:r>
            <a:r>
              <a:rPr lang="en-US" sz="36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US" sz="3600" i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US" sz="3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verlossing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94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algn="ctr"/>
            <a:r>
              <a:rPr lang="en-US" sz="32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Wet = </a:t>
            </a:r>
            <a:r>
              <a:rPr lang="en-US" sz="32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</a:t>
            </a:r>
            <a:r>
              <a:rPr lang="en-US" sz="32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</a:t>
            </a:r>
            <a:r>
              <a:rPr lang="en-US" sz="32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Dood</a:t>
            </a:r>
            <a:endParaRPr lang="en-US" sz="3200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6:23 a) 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 die loon van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dood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,…..</a:t>
            </a:r>
            <a:endPara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US" sz="32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 </a:t>
            </a:r>
            <a:r>
              <a:rPr lang="en-US" sz="32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32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gergtigheid</a:t>
            </a:r>
            <a:endParaRPr lang="en-US" sz="3200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10:4 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einde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wet tot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elkeen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32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endParaRPr lang="en-US" sz="3200" b="1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6:23 b) 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genadegawe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God is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ewige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Jesus,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Here</a:t>
            </a:r>
          </a:p>
          <a:p>
            <a:endParaRPr lang="en-US" sz="10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32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in </a:t>
            </a:r>
            <a:r>
              <a:rPr lang="en-US" sz="32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gergtigheid</a:t>
            </a:r>
            <a:r>
              <a:rPr lang="en-US" sz="32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</a:t>
            </a:r>
            <a:r>
              <a:rPr lang="en-US" sz="32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</a:t>
            </a:r>
          </a:p>
          <a:p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2Kor 5:21 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geen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geken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gemaak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sodat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God in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endParaRPr lang="en-US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woord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beteken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Griekse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stam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woord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G38 </a:t>
            </a:r>
            <a:r>
              <a:rPr lang="vi-VN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ἁγιασμός</a:t>
            </a:r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hagiasmos</a:t>
            </a:r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“hag-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-as-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mos‘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</a:p>
          <a:p>
            <a:pPr>
              <a:buFontTx/>
              <a:buChar char="-"/>
            </a:pP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Sanctification</a:t>
            </a: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Geskep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vervaardig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(produced)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Gees. 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Gees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gewederbaar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saad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Woord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reeds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geheilig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offer van Jesus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Z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 10:10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Jesus is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soos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gesien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hierbo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en-ZA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</a:t>
            </a:r>
            <a:r>
              <a:rPr lang="en-Z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1:30.</a:t>
            </a:r>
            <a:endParaRPr lang="en-US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Gees:</a:t>
            </a:r>
            <a:endParaRPr lang="en-US" sz="24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se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voorkennis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grondlegging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het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geweet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tot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saligheid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Gees.</a:t>
            </a:r>
          </a:p>
          <a:p>
            <a:endParaRPr lang="en-ZA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nl-NL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2Tess 2:13  </a:t>
            </a:r>
            <a:r>
              <a:rPr lang="nl-N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 ons moet God altyd oor julle dank, broeders wat deur die Here bemin word, dat God julle van die begin af verkies het tot saligheid </a:t>
            </a:r>
            <a:r>
              <a:rPr lang="nl-NL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heiligmaking van die Gees </a:t>
            </a:r>
            <a:r>
              <a:rPr lang="nl-N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geloof in die waarheid, 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endParaRPr lang="en-US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6:19 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spreek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menslikerwys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swakheid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vlees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want net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soos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lede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diensbaar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gestel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onreinheid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wetteloosheid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wetteloos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so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lede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diensbaar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stel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</a:t>
            </a:r>
            <a:r>
              <a:rPr lang="en-Z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Z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tot </a:t>
            </a:r>
            <a:r>
              <a:rPr lang="en-ZA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r>
              <a:rPr lang="en-Z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1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slegs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begin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wanneer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bloed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Jesus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skoon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gewas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van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Geloof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vanuit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hierdie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- </a:t>
            </a:r>
            <a:r>
              <a:rPr lang="en-Z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en-ZA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</a:t>
            </a:r>
            <a:r>
              <a:rPr lang="en-Z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1:30</a:t>
            </a:r>
            <a:r>
              <a:rPr lang="en-ZA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hierbo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en-ZA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tempel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Gees. </a:t>
            </a:r>
            <a:r>
              <a:rPr lang="en-Z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 </a:t>
            </a:r>
            <a:r>
              <a:rPr lang="en-ZA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</a:t>
            </a:r>
            <a:r>
              <a:rPr lang="en-Z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3:16, 1 </a:t>
            </a:r>
            <a:r>
              <a:rPr lang="en-ZA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</a:t>
            </a:r>
            <a:r>
              <a:rPr lang="en-Z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6:19). 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verseël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</a:t>
            </a:r>
            <a:r>
              <a:rPr lang="en-Z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 </a:t>
            </a:r>
            <a:r>
              <a:rPr lang="en-ZA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</a:t>
            </a:r>
            <a:r>
              <a:rPr lang="en-Z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1:22; Efs1:13; </a:t>
            </a:r>
            <a:r>
              <a:rPr lang="en-ZA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Efs</a:t>
            </a:r>
            <a:r>
              <a:rPr lang="en-Z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4:30)</a:t>
            </a:r>
            <a:endParaRPr lang="en-US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diensbaar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noudat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God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geword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in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nastreef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</a:p>
          <a:p>
            <a:pPr lvl="0"/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Niemand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wedergebore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meer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doen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omdat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daarvan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oortuig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vrymaak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2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GEREDTIGHEID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r>
              <a:rPr lang="en-US" sz="2400" b="1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WET (</a:t>
            </a:r>
            <a:r>
              <a:rPr lang="en-US" sz="2400" b="1" u="sng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</a:t>
            </a:r>
            <a:r>
              <a:rPr lang="en-US" sz="2400" b="1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u="sng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VERBOND</a:t>
            </a:r>
            <a:r>
              <a:rPr lang="en-US" sz="2400" b="1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US" sz="2400" b="1" u="sng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</a:t>
            </a:r>
            <a:r>
              <a:rPr lang="en-US" sz="2400" b="1" u="sng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TESTAMENT)</a:t>
            </a:r>
            <a:endParaRPr lang="en-US" sz="2400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het die Wet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Moses gee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- 3,725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jaar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skepping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1,526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vC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430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jaar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Abraham. </a:t>
            </a:r>
          </a:p>
          <a:p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 3:17 </a:t>
            </a:r>
            <a:r>
              <a:rPr lang="nl-N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 ek sê dít: die wet wat vier honderd en dertig jaar later gekom het.....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was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eerste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beginsels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Abraham was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besny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het offers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gebring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God; het 10 de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gegee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(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beginsels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wette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Wet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volk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onderrig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Exo</a:t>
            </a:r>
            <a:r>
              <a:rPr lang="en-US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24:12  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Toe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sê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HERE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Moses: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Klim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op die berg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My toe en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vertoef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kliptafels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 en die wet en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gebooie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geskryf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onderrig</a:t>
            </a:r>
            <a:r>
              <a:rPr lang="en-US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endParaRPr lang="en-US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en-Z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nooit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geregverdig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ook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waarom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gegee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sodat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</a:t>
            </a:r>
            <a:r>
              <a:rPr lang="en-Z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Z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vrug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 </a:t>
            </a:r>
            <a:r>
              <a:rPr lang="en-ZA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Heerlikheid</a:t>
            </a:r>
            <a:r>
              <a:rPr lang="en-Z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ZA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6:22 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vrygemaak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van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diensbaar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geword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God, het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vrug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tot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uiteindelik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ewige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1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God se </a:t>
            </a:r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4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stuur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voltooi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1Thess 4:3  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God: </a:t>
            </a:r>
            <a:r>
              <a:rPr lang="en-ZA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r>
              <a:rPr lang="en-Z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….</a:t>
            </a:r>
            <a:endParaRPr lang="en-US" sz="16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 is </a:t>
            </a:r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verantwoordelik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4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nl-NL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 1:6  </a:t>
            </a:r>
            <a:r>
              <a:rPr lang="nl-N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omdat ek juis hierop vertrou, dat Hy wat ‘n goeie werk in julle begin het, dit sal voleindig tot op die dag van Jesus Christus; </a:t>
            </a:r>
            <a:endParaRPr lang="nl-NL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God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roeping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opdrag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i="1" dirty="0" smtClean="0">
                <a:solidFill>
                  <a:srgbClr val="C00000"/>
                </a:solidFill>
              </a:rPr>
              <a:t>1Thess 4:7  </a:t>
            </a:r>
            <a:r>
              <a:rPr lang="en-ZA" sz="2400" i="1" dirty="0" smtClean="0"/>
              <a:t>Want God het </a:t>
            </a:r>
            <a:r>
              <a:rPr lang="en-ZA" sz="2400" i="1" dirty="0" err="1" smtClean="0"/>
              <a:t>ons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nie</a:t>
            </a:r>
            <a:r>
              <a:rPr lang="en-ZA" sz="2400" i="1" dirty="0" smtClean="0"/>
              <a:t> </a:t>
            </a:r>
            <a:r>
              <a:rPr lang="en-ZA" sz="2400" b="1" i="1" dirty="0" smtClean="0"/>
              <a:t>tot </a:t>
            </a:r>
            <a:r>
              <a:rPr lang="en-ZA" sz="2400" b="1" i="1" dirty="0" err="1" smtClean="0"/>
              <a:t>onreinheid</a:t>
            </a:r>
            <a:r>
              <a:rPr lang="en-ZA" sz="2400" b="1" i="1" dirty="0" smtClean="0"/>
              <a:t> </a:t>
            </a:r>
            <a:r>
              <a:rPr lang="en-ZA" sz="2400" b="1" i="1" dirty="0" err="1" smtClean="0"/>
              <a:t>geroep</a:t>
            </a:r>
            <a:r>
              <a:rPr lang="en-ZA" sz="2400" b="1" i="1" dirty="0" smtClean="0"/>
              <a:t> </a:t>
            </a:r>
            <a:r>
              <a:rPr lang="en-ZA" sz="2400" b="1" i="1" dirty="0" err="1" smtClean="0"/>
              <a:t>nie</a:t>
            </a:r>
            <a:r>
              <a:rPr lang="en-ZA" sz="2400" b="1" i="1" dirty="0" smtClean="0"/>
              <a:t>, </a:t>
            </a:r>
            <a:r>
              <a:rPr lang="en-ZA" sz="2400" b="1" i="1" dirty="0" err="1" smtClean="0"/>
              <a:t>maar</a:t>
            </a:r>
            <a:r>
              <a:rPr lang="en-ZA" sz="2400" b="1" i="1" dirty="0" smtClean="0"/>
              <a:t> tot </a:t>
            </a:r>
            <a:r>
              <a:rPr lang="en-ZA" sz="2400" b="1" i="1" dirty="0" err="1" smtClean="0"/>
              <a:t>heiligmaking</a:t>
            </a:r>
            <a:r>
              <a:rPr lang="en-ZA" sz="2400" b="1" i="1" dirty="0" smtClean="0"/>
              <a:t>. </a:t>
            </a:r>
            <a:endParaRPr lang="en-US" sz="1000" b="1" i="1" dirty="0" smtClean="0"/>
          </a:p>
          <a:p>
            <a:r>
              <a:rPr lang="en-ZA" sz="1000" dirty="0" smtClean="0"/>
              <a:t> </a:t>
            </a:r>
            <a:endParaRPr lang="en-US" sz="1000" dirty="0" smtClean="0"/>
          </a:p>
          <a:p>
            <a:r>
              <a:rPr lang="en-ZA" sz="2400" b="1" i="1" dirty="0" smtClean="0">
                <a:solidFill>
                  <a:srgbClr val="C00000"/>
                </a:solidFill>
              </a:rPr>
              <a:t>1Pet 1:15  </a:t>
            </a:r>
            <a:r>
              <a:rPr lang="en-ZA" sz="2400" i="1" dirty="0" err="1" smtClean="0"/>
              <a:t>Maar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soos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Hy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wat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julle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geroep</a:t>
            </a:r>
            <a:r>
              <a:rPr lang="en-ZA" sz="2400" i="1" dirty="0" smtClean="0"/>
              <a:t> het, </a:t>
            </a:r>
            <a:r>
              <a:rPr lang="en-ZA" sz="2400" i="1" dirty="0" err="1" smtClean="0"/>
              <a:t>heilig</a:t>
            </a:r>
            <a:r>
              <a:rPr lang="en-ZA" sz="2400" i="1" dirty="0" smtClean="0"/>
              <a:t> is, </a:t>
            </a:r>
            <a:r>
              <a:rPr lang="en-ZA" sz="2400" i="1" dirty="0" err="1" smtClean="0"/>
              <a:t>moet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julle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ook</a:t>
            </a:r>
            <a:r>
              <a:rPr lang="en-ZA" sz="2400" i="1" dirty="0" smtClean="0"/>
              <a:t> in </a:t>
            </a:r>
            <a:r>
              <a:rPr lang="en-ZA" sz="2400" i="1" dirty="0" err="1" smtClean="0"/>
              <a:t>jul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hele</a:t>
            </a:r>
            <a:r>
              <a:rPr lang="en-ZA" sz="2400" i="1" dirty="0" smtClean="0"/>
              <a:t> </a:t>
            </a:r>
            <a:r>
              <a:rPr lang="en-ZA" sz="2400" b="1" i="1" dirty="0" err="1" smtClean="0"/>
              <a:t>lewenswandel</a:t>
            </a:r>
            <a:r>
              <a:rPr lang="en-ZA" sz="2400" b="1" i="1" dirty="0" smtClean="0"/>
              <a:t> </a:t>
            </a:r>
            <a:r>
              <a:rPr lang="en-ZA" sz="2400" b="1" i="1" dirty="0" err="1" smtClean="0"/>
              <a:t>heilig</a:t>
            </a:r>
            <a:r>
              <a:rPr lang="en-ZA" sz="2400" b="1" i="1" dirty="0" smtClean="0"/>
              <a:t> word, </a:t>
            </a:r>
            <a:endParaRPr lang="en-US" sz="1000" b="1" i="1" dirty="0" smtClean="0"/>
          </a:p>
          <a:p>
            <a:r>
              <a:rPr lang="en-ZA" sz="1000" dirty="0" smtClean="0"/>
              <a:t> </a:t>
            </a:r>
            <a:endParaRPr lang="en-US" sz="1000" dirty="0" smtClean="0"/>
          </a:p>
          <a:p>
            <a:r>
              <a:rPr lang="en-ZA" sz="2400" b="1" i="1" dirty="0" smtClean="0">
                <a:solidFill>
                  <a:srgbClr val="C00000"/>
                </a:solidFill>
              </a:rPr>
              <a:t>Heb 12:14  </a:t>
            </a:r>
            <a:r>
              <a:rPr lang="en-ZA" sz="2400" i="1" dirty="0" err="1" smtClean="0"/>
              <a:t>Jaag</a:t>
            </a:r>
            <a:r>
              <a:rPr lang="en-ZA" sz="2400" i="1" dirty="0" smtClean="0"/>
              <a:t> die </a:t>
            </a:r>
            <a:r>
              <a:rPr lang="en-ZA" sz="2400" i="1" dirty="0" err="1" smtClean="0"/>
              <a:t>vrede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na</a:t>
            </a:r>
            <a:r>
              <a:rPr lang="en-ZA" sz="2400" i="1" dirty="0" smtClean="0"/>
              <a:t> met </a:t>
            </a:r>
            <a:r>
              <a:rPr lang="en-ZA" sz="2400" i="1" dirty="0" err="1" smtClean="0"/>
              <a:t>almal</a:t>
            </a:r>
            <a:r>
              <a:rPr lang="en-ZA" sz="2400" i="1" dirty="0" smtClean="0"/>
              <a:t>, en </a:t>
            </a:r>
            <a:r>
              <a:rPr lang="en-ZA" sz="2400" b="1" i="1" dirty="0" smtClean="0"/>
              <a:t>die </a:t>
            </a:r>
            <a:r>
              <a:rPr lang="en-ZA" sz="2400" b="1" i="1" dirty="0" err="1" smtClean="0"/>
              <a:t>heiligmaking</a:t>
            </a:r>
            <a:r>
              <a:rPr lang="en-ZA" sz="2400" b="1" i="1" dirty="0" smtClean="0"/>
              <a:t> </a:t>
            </a:r>
            <a:r>
              <a:rPr lang="en-ZA" sz="2400" b="1" i="1" dirty="0" err="1" smtClean="0"/>
              <a:t>waarsonder</a:t>
            </a:r>
            <a:r>
              <a:rPr lang="en-ZA" sz="2400" b="1" i="1" dirty="0" smtClean="0"/>
              <a:t> </a:t>
            </a:r>
            <a:r>
              <a:rPr lang="en-ZA" sz="2400" b="1" i="1" dirty="0" err="1" smtClean="0"/>
              <a:t>niemand</a:t>
            </a:r>
            <a:r>
              <a:rPr lang="en-ZA" sz="2400" b="1" i="1" dirty="0" smtClean="0"/>
              <a:t> die Here </a:t>
            </a:r>
            <a:r>
              <a:rPr lang="en-ZA" sz="2400" b="1" i="1" dirty="0" err="1" smtClean="0"/>
              <a:t>sal</a:t>
            </a:r>
            <a:r>
              <a:rPr lang="en-ZA" sz="2400" b="1" i="1" dirty="0" smtClean="0"/>
              <a:t> </a:t>
            </a:r>
            <a:r>
              <a:rPr lang="en-ZA" sz="2400" b="1" i="1" dirty="0" err="1" smtClean="0"/>
              <a:t>sien</a:t>
            </a:r>
            <a:r>
              <a:rPr lang="en-ZA" sz="2400" b="1" i="1" dirty="0" smtClean="0"/>
              <a:t> </a:t>
            </a:r>
            <a:r>
              <a:rPr lang="en-ZA" sz="2400" b="1" i="1" dirty="0" err="1" smtClean="0"/>
              <a:t>nie</a:t>
            </a:r>
            <a:r>
              <a:rPr lang="en-ZA" sz="2400" b="1" i="1" dirty="0" smtClean="0"/>
              <a:t>; </a:t>
            </a:r>
            <a:endParaRPr lang="en-US" sz="1000" b="1" i="1" dirty="0" smtClean="0"/>
          </a:p>
          <a:p>
            <a:r>
              <a:rPr lang="en-ZA" sz="1000" i="1" dirty="0" smtClean="0">
                <a:solidFill>
                  <a:srgbClr val="C00000"/>
                </a:solidFill>
              </a:rPr>
              <a:t> </a:t>
            </a:r>
            <a:endParaRPr lang="en-US" sz="1000" i="1" dirty="0" smtClean="0">
              <a:solidFill>
                <a:srgbClr val="C00000"/>
              </a:solidFill>
            </a:endParaRPr>
          </a:p>
          <a:p>
            <a:r>
              <a:rPr lang="en-ZA" sz="2400" b="1" i="1" dirty="0" smtClean="0">
                <a:solidFill>
                  <a:srgbClr val="C00000"/>
                </a:solidFill>
              </a:rPr>
              <a:t>2Kol 7:1  </a:t>
            </a:r>
            <a:r>
              <a:rPr lang="en-ZA" sz="2400" i="1" dirty="0" err="1" smtClean="0"/>
              <a:t>Terwyl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ons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dan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hierdie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beloftes</a:t>
            </a:r>
            <a:r>
              <a:rPr lang="en-ZA" sz="2400" i="1" dirty="0" smtClean="0"/>
              <a:t> het, </a:t>
            </a:r>
            <a:r>
              <a:rPr lang="en-ZA" sz="2400" i="1" dirty="0" err="1" smtClean="0"/>
              <a:t>geliefdes</a:t>
            </a:r>
            <a:r>
              <a:rPr lang="en-ZA" sz="2400" i="1" dirty="0" smtClean="0"/>
              <a:t>, </a:t>
            </a:r>
            <a:r>
              <a:rPr lang="en-ZA" sz="2400" i="1" dirty="0" err="1" smtClean="0"/>
              <a:t>laat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ons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ons</a:t>
            </a:r>
            <a:r>
              <a:rPr lang="en-ZA" sz="2400" i="1" dirty="0" smtClean="0"/>
              <a:t> van </a:t>
            </a:r>
            <a:r>
              <a:rPr lang="en-ZA" sz="2400" i="1" dirty="0" err="1" smtClean="0"/>
              <a:t>alle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besoedeling</a:t>
            </a:r>
            <a:r>
              <a:rPr lang="en-ZA" sz="2400" i="1" dirty="0" smtClean="0"/>
              <a:t> van die </a:t>
            </a:r>
            <a:r>
              <a:rPr lang="en-ZA" sz="2400" i="1" dirty="0" err="1" smtClean="0"/>
              <a:t>vlees</a:t>
            </a:r>
            <a:r>
              <a:rPr lang="en-ZA" sz="2400" i="1" dirty="0" smtClean="0"/>
              <a:t> en die gees </a:t>
            </a:r>
            <a:r>
              <a:rPr lang="en-ZA" sz="2400" i="1" dirty="0" err="1" smtClean="0"/>
              <a:t>reinig</a:t>
            </a:r>
            <a:r>
              <a:rPr lang="en-ZA" sz="2400" i="1" dirty="0" smtClean="0"/>
              <a:t>, en </a:t>
            </a:r>
            <a:r>
              <a:rPr lang="en-ZA" sz="2400" i="1" dirty="0" err="1" smtClean="0"/>
              <a:t>laat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ons</a:t>
            </a:r>
            <a:r>
              <a:rPr lang="en-ZA" sz="2400" i="1" dirty="0" smtClean="0"/>
              <a:t> die </a:t>
            </a:r>
            <a:r>
              <a:rPr lang="en-ZA" sz="2400" i="1" dirty="0" err="1" smtClean="0"/>
              <a:t>heiligmaking</a:t>
            </a:r>
            <a:r>
              <a:rPr lang="en-ZA" sz="2400" i="1" dirty="0" smtClean="0"/>
              <a:t> in die </a:t>
            </a:r>
            <a:r>
              <a:rPr lang="en-ZA" sz="2400" i="1" dirty="0" err="1" smtClean="0"/>
              <a:t>vrees</a:t>
            </a:r>
            <a:r>
              <a:rPr lang="en-ZA" sz="2400" i="1" dirty="0" smtClean="0"/>
              <a:t> van God </a:t>
            </a:r>
            <a:r>
              <a:rPr lang="en-ZA" sz="2400" i="1" dirty="0" err="1" smtClean="0"/>
              <a:t>volbring</a:t>
            </a:r>
            <a:r>
              <a:rPr lang="en-ZA" sz="2400" i="1" dirty="0" smtClean="0"/>
              <a:t>. </a:t>
            </a:r>
            <a:endParaRPr lang="en-US" sz="1600" i="1" dirty="0" smtClean="0"/>
          </a:p>
          <a:p>
            <a:r>
              <a:rPr lang="en-ZA" sz="1600" dirty="0" smtClean="0"/>
              <a:t> </a:t>
            </a:r>
            <a:endParaRPr lang="en-US" dirty="0" smtClean="0"/>
          </a:p>
          <a:p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</a:rPr>
              <a:t>Hierdie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</a:rPr>
              <a:t>vrug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</a:rPr>
              <a:t> van </a:t>
            </a:r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</a:rPr>
              <a:t>geregtigheid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</a:rPr>
              <a:t>kom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</a:rPr>
              <a:t>slegs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</a:rPr>
              <a:t>deur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</a:rPr>
              <a:t>aan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</a:rPr>
              <a:t>te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</a:rPr>
              <a:t>hou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ZA" sz="2400" b="1" dirty="0" err="1" smtClean="0">
                <a:solidFill>
                  <a:schemeClr val="accent1">
                    <a:lumMod val="75000"/>
                  </a:schemeClr>
                </a:solidFill>
              </a:rPr>
              <a:t>groei</a:t>
            </a:r>
            <a:r>
              <a:rPr lang="en-ZA" sz="24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ZA" sz="2400" dirty="0" smtClean="0"/>
              <a:t> </a:t>
            </a:r>
            <a:endParaRPr lang="en-US" sz="2400" dirty="0" smtClean="0"/>
          </a:p>
          <a:p>
            <a:r>
              <a:rPr lang="en-ZA" sz="2400" b="1" i="1" dirty="0" smtClean="0">
                <a:solidFill>
                  <a:srgbClr val="C00000"/>
                </a:solidFill>
              </a:rPr>
              <a:t>Heb 12:11  </a:t>
            </a:r>
            <a:r>
              <a:rPr lang="en-ZA" sz="2400" i="1" dirty="0" err="1" smtClean="0"/>
              <a:t>Nou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lyk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elke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tugtiging</a:t>
            </a:r>
            <a:r>
              <a:rPr lang="en-ZA" sz="2400" i="1" dirty="0" smtClean="0"/>
              <a:t> of </a:t>
            </a:r>
            <a:r>
              <a:rPr lang="en-ZA" sz="2400" i="1" dirty="0" err="1" smtClean="0"/>
              <a:t>dit</a:t>
            </a:r>
            <a:r>
              <a:rPr lang="en-ZA" sz="2400" i="1" dirty="0" smtClean="0"/>
              <a:t> op die </a:t>
            </a:r>
            <a:r>
              <a:rPr lang="en-ZA" sz="2400" i="1" dirty="0" err="1" smtClean="0"/>
              <a:t>oomblik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nie</a:t>
            </a:r>
            <a:r>
              <a:rPr lang="en-ZA" sz="2400" i="1" dirty="0" smtClean="0"/>
              <a:t> ‘n </a:t>
            </a:r>
            <a:r>
              <a:rPr lang="en-ZA" sz="2400" i="1" dirty="0" err="1" smtClean="0"/>
              <a:t>saak</a:t>
            </a:r>
            <a:r>
              <a:rPr lang="en-ZA" sz="2400" i="1" dirty="0" smtClean="0"/>
              <a:t> van </a:t>
            </a:r>
            <a:r>
              <a:rPr lang="en-ZA" sz="2400" i="1" dirty="0" err="1" smtClean="0"/>
              <a:t>blydskap</a:t>
            </a:r>
            <a:r>
              <a:rPr lang="en-ZA" sz="2400" i="1" dirty="0" smtClean="0"/>
              <a:t> is </a:t>
            </a:r>
            <a:r>
              <a:rPr lang="en-ZA" sz="2400" i="1" dirty="0" err="1" smtClean="0"/>
              <a:t>nie</a:t>
            </a:r>
            <a:r>
              <a:rPr lang="en-ZA" sz="2400" i="1" dirty="0" smtClean="0"/>
              <a:t>, </a:t>
            </a:r>
            <a:r>
              <a:rPr lang="en-ZA" sz="2400" i="1" dirty="0" err="1" smtClean="0"/>
              <a:t>maar</a:t>
            </a:r>
            <a:r>
              <a:rPr lang="en-ZA" sz="2400" i="1" dirty="0" smtClean="0"/>
              <a:t> van </a:t>
            </a:r>
            <a:r>
              <a:rPr lang="en-ZA" sz="2400" i="1" dirty="0" err="1" smtClean="0"/>
              <a:t>droefheid</a:t>
            </a:r>
            <a:r>
              <a:rPr lang="en-ZA" sz="2400" i="1" dirty="0" smtClean="0"/>
              <a:t>; later </a:t>
            </a:r>
            <a:r>
              <a:rPr lang="en-ZA" sz="2400" i="1" dirty="0" err="1" smtClean="0"/>
              <a:t>lewer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dit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egter</a:t>
            </a:r>
            <a:r>
              <a:rPr lang="en-ZA" sz="2400" i="1" dirty="0" smtClean="0"/>
              <a:t> ‘n </a:t>
            </a:r>
            <a:r>
              <a:rPr lang="en-ZA" sz="2400" i="1" dirty="0" err="1" smtClean="0"/>
              <a:t>vredevolle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vrug</a:t>
            </a:r>
            <a:r>
              <a:rPr lang="en-ZA" sz="2400" i="1" dirty="0" smtClean="0"/>
              <a:t> van </a:t>
            </a:r>
            <a:r>
              <a:rPr lang="en-ZA" sz="2400" i="1" dirty="0" err="1" smtClean="0"/>
              <a:t>geregtigheid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vir</a:t>
            </a:r>
            <a:r>
              <a:rPr lang="en-ZA" sz="2400" i="1" dirty="0" smtClean="0"/>
              <a:t> die </a:t>
            </a:r>
            <a:r>
              <a:rPr lang="en-ZA" sz="2400" i="1" dirty="0" err="1" smtClean="0"/>
              <a:t>wat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daardeur</a:t>
            </a:r>
            <a:r>
              <a:rPr lang="en-ZA" sz="2400" i="1" dirty="0" smtClean="0"/>
              <a:t> </a:t>
            </a:r>
            <a:r>
              <a:rPr lang="en-ZA" sz="2400" i="1" dirty="0" err="1" smtClean="0"/>
              <a:t>geoefen</a:t>
            </a:r>
            <a:r>
              <a:rPr lang="en-ZA" sz="2400" i="1" dirty="0" smtClean="0"/>
              <a:t> is. </a:t>
            </a:r>
            <a:endParaRPr lang="en-ZA" sz="1000" i="1" dirty="0" smtClean="0"/>
          </a:p>
          <a:p>
            <a:r>
              <a:rPr lang="en-ZA" sz="1000" dirty="0" smtClean="0"/>
              <a:t> </a:t>
            </a:r>
            <a:endParaRPr lang="en-US" sz="2400" dirty="0" smtClean="0"/>
          </a:p>
          <a:p>
            <a:pPr lvl="0"/>
            <a:r>
              <a:rPr lang="en-ZA" sz="2400" b="1" dirty="0" smtClean="0">
                <a:solidFill>
                  <a:srgbClr val="0070C0"/>
                </a:solidFill>
              </a:rPr>
              <a:t>Die </a:t>
            </a:r>
            <a:r>
              <a:rPr lang="en-ZA" sz="2400" b="1" dirty="0" err="1" smtClean="0">
                <a:solidFill>
                  <a:srgbClr val="0070C0"/>
                </a:solidFill>
              </a:rPr>
              <a:t>doel</a:t>
            </a:r>
            <a:r>
              <a:rPr lang="en-ZA" sz="2400" b="1" dirty="0" smtClean="0">
                <a:solidFill>
                  <a:srgbClr val="0070C0"/>
                </a:solidFill>
              </a:rPr>
              <a:t> van </a:t>
            </a:r>
            <a:r>
              <a:rPr lang="en-ZA" sz="2400" b="1" dirty="0" err="1" smtClean="0">
                <a:solidFill>
                  <a:srgbClr val="0070C0"/>
                </a:solidFill>
              </a:rPr>
              <a:t>ons</a:t>
            </a:r>
            <a:r>
              <a:rPr lang="en-ZA" sz="2400" b="1" dirty="0" smtClean="0">
                <a:solidFill>
                  <a:srgbClr val="0070C0"/>
                </a:solidFill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</a:rPr>
              <a:t>redding</a:t>
            </a:r>
            <a:r>
              <a:rPr lang="en-ZA" sz="2400" b="1" dirty="0" smtClean="0">
                <a:solidFill>
                  <a:srgbClr val="0070C0"/>
                </a:solidFill>
              </a:rPr>
              <a:t> is </a:t>
            </a:r>
            <a:r>
              <a:rPr lang="en-ZA" sz="2400" b="1" dirty="0" err="1" smtClean="0">
                <a:solidFill>
                  <a:srgbClr val="0070C0"/>
                </a:solidFill>
              </a:rPr>
              <a:t>dat</a:t>
            </a:r>
            <a:r>
              <a:rPr lang="en-ZA" sz="2400" b="1" dirty="0" smtClean="0">
                <a:solidFill>
                  <a:srgbClr val="0070C0"/>
                </a:solidFill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</a:rPr>
              <a:t>ons</a:t>
            </a:r>
            <a:r>
              <a:rPr lang="en-ZA" sz="2400" b="1" dirty="0" smtClean="0">
                <a:solidFill>
                  <a:srgbClr val="0070C0"/>
                </a:solidFill>
              </a:rPr>
              <a:t> in </a:t>
            </a:r>
            <a:r>
              <a:rPr lang="en-ZA" sz="2400" b="1" dirty="0" err="1" smtClean="0">
                <a:solidFill>
                  <a:srgbClr val="0070C0"/>
                </a:solidFill>
              </a:rPr>
              <a:t>Christus</a:t>
            </a:r>
            <a:r>
              <a:rPr lang="en-ZA" sz="2400" b="1" dirty="0" smtClean="0">
                <a:solidFill>
                  <a:srgbClr val="0070C0"/>
                </a:solidFill>
              </a:rPr>
              <a:t> die </a:t>
            </a:r>
            <a:r>
              <a:rPr lang="en-ZA" sz="2400" b="1" dirty="0" err="1" smtClean="0">
                <a:solidFill>
                  <a:srgbClr val="0070C0"/>
                </a:solidFill>
              </a:rPr>
              <a:t>vermoë</a:t>
            </a:r>
            <a:r>
              <a:rPr lang="en-ZA" sz="2400" b="1" dirty="0" smtClean="0">
                <a:solidFill>
                  <a:srgbClr val="0070C0"/>
                </a:solidFill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</a:rPr>
              <a:t>gegee</a:t>
            </a:r>
            <a:r>
              <a:rPr lang="en-ZA" sz="2400" b="1" dirty="0" smtClean="0">
                <a:solidFill>
                  <a:srgbClr val="0070C0"/>
                </a:solidFill>
              </a:rPr>
              <a:t> is </a:t>
            </a:r>
            <a:r>
              <a:rPr lang="en-ZA" sz="2400" b="1" dirty="0" err="1" smtClean="0">
                <a:solidFill>
                  <a:srgbClr val="0070C0"/>
                </a:solidFill>
              </a:rPr>
              <a:t>om</a:t>
            </a:r>
            <a:r>
              <a:rPr lang="en-ZA" sz="2400" b="1" dirty="0" smtClean="0">
                <a:solidFill>
                  <a:srgbClr val="0070C0"/>
                </a:solidFill>
              </a:rPr>
              <a:t> in </a:t>
            </a:r>
            <a:r>
              <a:rPr lang="en-ZA" sz="2400" b="1" dirty="0" err="1" smtClean="0">
                <a:solidFill>
                  <a:srgbClr val="0070C0"/>
                </a:solidFill>
              </a:rPr>
              <a:t>Sy</a:t>
            </a:r>
            <a:r>
              <a:rPr lang="en-ZA" sz="2400" b="1" dirty="0" smtClean="0">
                <a:solidFill>
                  <a:srgbClr val="0070C0"/>
                </a:solidFill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</a:rPr>
              <a:t>oorwinning</a:t>
            </a:r>
            <a:r>
              <a:rPr lang="en-ZA" sz="2400" b="1" dirty="0" smtClean="0">
                <a:solidFill>
                  <a:srgbClr val="0070C0"/>
                </a:solidFill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</a:rPr>
              <a:t>te</a:t>
            </a:r>
            <a:r>
              <a:rPr lang="en-ZA" sz="2400" b="1" dirty="0" smtClean="0">
                <a:solidFill>
                  <a:srgbClr val="0070C0"/>
                </a:solidFill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</a:rPr>
              <a:t>kan</a:t>
            </a:r>
            <a:r>
              <a:rPr lang="en-ZA" sz="2400" b="1" dirty="0" smtClean="0">
                <a:solidFill>
                  <a:srgbClr val="0070C0"/>
                </a:solidFill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</a:rPr>
              <a:t>lewe</a:t>
            </a:r>
            <a:r>
              <a:rPr lang="en-ZA" sz="2400" b="1" dirty="0" smtClean="0">
                <a:solidFill>
                  <a:srgbClr val="0070C0"/>
                </a:solidFill>
              </a:rPr>
              <a:t> en God </a:t>
            </a:r>
            <a:r>
              <a:rPr lang="en-ZA" sz="2400" b="1" dirty="0" err="1" smtClean="0">
                <a:solidFill>
                  <a:srgbClr val="0070C0"/>
                </a:solidFill>
              </a:rPr>
              <a:t>sodoende</a:t>
            </a:r>
            <a:r>
              <a:rPr lang="en-ZA" sz="2400" b="1" dirty="0" smtClean="0">
                <a:solidFill>
                  <a:srgbClr val="0070C0"/>
                </a:solidFill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</a:rPr>
              <a:t>te</a:t>
            </a:r>
            <a:r>
              <a:rPr lang="en-ZA" sz="2400" b="1" dirty="0" smtClean="0">
                <a:solidFill>
                  <a:srgbClr val="0070C0"/>
                </a:solidFill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</a:rPr>
              <a:t>verheerlik</a:t>
            </a:r>
            <a:r>
              <a:rPr lang="en-ZA" sz="2400" b="1" dirty="0" smtClean="0">
                <a:solidFill>
                  <a:srgbClr val="0070C0"/>
                </a:solidFill>
              </a:rPr>
              <a:t>.</a:t>
            </a:r>
            <a:endParaRPr lang="en-US" sz="24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742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6600"/>
                </a:solidFill>
              </a:rPr>
              <a:t> Wet = </a:t>
            </a:r>
            <a:r>
              <a:rPr lang="en-US" sz="3200" b="1" dirty="0" err="1" smtClean="0">
                <a:solidFill>
                  <a:srgbClr val="006600"/>
                </a:solidFill>
              </a:rPr>
              <a:t>Sonde</a:t>
            </a:r>
            <a:r>
              <a:rPr lang="en-US" sz="3200" b="1" dirty="0" smtClean="0">
                <a:solidFill>
                  <a:srgbClr val="006600"/>
                </a:solidFill>
              </a:rPr>
              <a:t> = </a:t>
            </a:r>
            <a:r>
              <a:rPr lang="en-US" sz="3200" b="1" dirty="0" err="1" smtClean="0">
                <a:solidFill>
                  <a:srgbClr val="006600"/>
                </a:solidFill>
              </a:rPr>
              <a:t>Dood</a:t>
            </a:r>
            <a:endParaRPr lang="en-US" sz="3200" dirty="0" smtClean="0">
              <a:solidFill>
                <a:srgbClr val="006600"/>
              </a:solidFill>
            </a:endParaRPr>
          </a:p>
          <a:p>
            <a:r>
              <a:rPr lang="en-US" sz="2400" b="1" i="1" dirty="0" smtClean="0">
                <a:solidFill>
                  <a:srgbClr val="C00000"/>
                </a:solidFill>
              </a:rPr>
              <a:t>Rom 6:23 a)  </a:t>
            </a:r>
            <a:r>
              <a:rPr lang="en-US" sz="2400" i="1" dirty="0" smtClean="0"/>
              <a:t>Want die loon van die </a:t>
            </a:r>
            <a:r>
              <a:rPr lang="en-US" sz="2400" i="1" dirty="0" err="1" smtClean="0"/>
              <a:t>sonde</a:t>
            </a:r>
            <a:r>
              <a:rPr lang="en-US" sz="2400" i="1" dirty="0" smtClean="0"/>
              <a:t> is die </a:t>
            </a:r>
            <a:r>
              <a:rPr lang="en-US" sz="2400" i="1" dirty="0" err="1" smtClean="0"/>
              <a:t>dood</a:t>
            </a:r>
            <a:r>
              <a:rPr lang="en-US" sz="2400" i="1" dirty="0" smtClean="0"/>
              <a:t>,…..</a:t>
            </a:r>
            <a:endParaRPr lang="en-US" sz="1400" dirty="0" smtClean="0"/>
          </a:p>
          <a:p>
            <a:r>
              <a:rPr lang="en-US" b="1" dirty="0" smtClean="0"/>
              <a:t> </a:t>
            </a:r>
            <a:endParaRPr lang="en-US" sz="1200" dirty="0" smtClean="0"/>
          </a:p>
          <a:p>
            <a:pPr algn="ctr"/>
            <a:r>
              <a:rPr lang="en-US" sz="3200" b="1" dirty="0" err="1" smtClean="0">
                <a:solidFill>
                  <a:srgbClr val="006600"/>
                </a:solidFill>
              </a:rPr>
              <a:t>Christus</a:t>
            </a:r>
            <a:r>
              <a:rPr lang="en-US" sz="3200" b="1" dirty="0" smtClean="0">
                <a:solidFill>
                  <a:srgbClr val="006600"/>
                </a:solidFill>
              </a:rPr>
              <a:t> word </a:t>
            </a:r>
            <a:r>
              <a:rPr lang="en-US" sz="3200" b="1" dirty="0" err="1" smtClean="0">
                <a:solidFill>
                  <a:srgbClr val="006600"/>
                </a:solidFill>
              </a:rPr>
              <a:t>ons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gergtigheid</a:t>
            </a:r>
            <a:endParaRPr lang="en-US" sz="3200" dirty="0" smtClean="0">
              <a:solidFill>
                <a:srgbClr val="006600"/>
              </a:solidFill>
            </a:endParaRPr>
          </a:p>
          <a:p>
            <a:r>
              <a:rPr lang="en-US" sz="2400" b="1" i="1" dirty="0" smtClean="0">
                <a:solidFill>
                  <a:srgbClr val="C00000"/>
                </a:solidFill>
              </a:rPr>
              <a:t>Rom 10:4  </a:t>
            </a:r>
            <a:r>
              <a:rPr lang="en-US" sz="2400" i="1" dirty="0" smtClean="0"/>
              <a:t>Want </a:t>
            </a:r>
            <a:r>
              <a:rPr lang="en-US" sz="2400" i="1" dirty="0" err="1" smtClean="0"/>
              <a:t>Christus</a:t>
            </a:r>
            <a:r>
              <a:rPr lang="en-US" sz="2400" i="1" dirty="0" smtClean="0"/>
              <a:t> is die </a:t>
            </a:r>
            <a:r>
              <a:rPr lang="en-US" sz="2400" i="1" dirty="0" err="1" smtClean="0"/>
              <a:t>einde</a:t>
            </a:r>
            <a:r>
              <a:rPr lang="en-US" sz="2400" i="1" dirty="0" smtClean="0"/>
              <a:t> van die wet tot </a:t>
            </a:r>
            <a:r>
              <a:rPr lang="en-US" sz="2400" b="1" i="1" dirty="0" err="1" smtClean="0"/>
              <a:t>geregtigheid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vir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elkeen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wat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glo</a:t>
            </a:r>
            <a:r>
              <a:rPr lang="en-US" sz="2400" i="1" dirty="0" smtClean="0"/>
              <a:t>.</a:t>
            </a:r>
          </a:p>
          <a:p>
            <a:pPr algn="ctr"/>
            <a:r>
              <a:rPr lang="en-US" sz="3200" b="1" dirty="0" smtClean="0"/>
              <a:t> </a:t>
            </a:r>
            <a:r>
              <a:rPr lang="en-US" sz="3200" b="1" dirty="0" err="1" smtClean="0">
                <a:solidFill>
                  <a:srgbClr val="006600"/>
                </a:solidFill>
              </a:rPr>
              <a:t>Genade</a:t>
            </a:r>
            <a:endParaRPr lang="en-US" sz="3200" b="1" dirty="0" smtClean="0">
              <a:solidFill>
                <a:srgbClr val="006600"/>
              </a:solidFill>
            </a:endParaRPr>
          </a:p>
          <a:p>
            <a:r>
              <a:rPr lang="en-US" sz="2400" b="1" i="1" dirty="0" smtClean="0">
                <a:solidFill>
                  <a:srgbClr val="C00000"/>
                </a:solidFill>
              </a:rPr>
              <a:t>Rom 6:23 b)  </a:t>
            </a:r>
            <a:r>
              <a:rPr lang="en-US" sz="2400" i="1" dirty="0" err="1" smtClean="0"/>
              <a:t>maar</a:t>
            </a:r>
            <a:r>
              <a:rPr lang="en-US" sz="2400" i="1" dirty="0" smtClean="0"/>
              <a:t> die </a:t>
            </a:r>
            <a:r>
              <a:rPr lang="en-US" sz="2400" b="1" i="1" dirty="0" err="1" smtClean="0"/>
              <a:t>genadegawe</a:t>
            </a:r>
            <a:r>
              <a:rPr lang="en-US" sz="2400" i="1" dirty="0" smtClean="0"/>
              <a:t> van God is die </a:t>
            </a:r>
            <a:r>
              <a:rPr lang="en-US" sz="2400" i="1" dirty="0" err="1" smtClean="0"/>
              <a:t>ewige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lewe</a:t>
            </a:r>
            <a:r>
              <a:rPr lang="en-US" sz="2400" i="1" dirty="0" smtClean="0"/>
              <a:t> in </a:t>
            </a:r>
            <a:r>
              <a:rPr lang="en-US" sz="2400" i="1" dirty="0" err="1" smtClean="0"/>
              <a:t>Christus</a:t>
            </a:r>
            <a:r>
              <a:rPr lang="en-US" sz="2400" i="1" dirty="0" smtClean="0"/>
              <a:t> Jesus, </a:t>
            </a:r>
            <a:r>
              <a:rPr lang="en-US" sz="2400" i="1" dirty="0" err="1" smtClean="0"/>
              <a:t>onse</a:t>
            </a:r>
            <a:r>
              <a:rPr lang="en-US" sz="2400" i="1" dirty="0" smtClean="0"/>
              <a:t> Here</a:t>
            </a:r>
          </a:p>
          <a:p>
            <a:endParaRPr lang="en-US" sz="1050" dirty="0" smtClean="0"/>
          </a:p>
          <a:p>
            <a:pPr algn="ctr"/>
            <a:r>
              <a:rPr lang="en-US" sz="3200" b="1" dirty="0" err="1" smtClean="0">
                <a:solidFill>
                  <a:srgbClr val="006600"/>
                </a:solidFill>
              </a:rPr>
              <a:t>Ons</a:t>
            </a:r>
            <a:r>
              <a:rPr lang="en-US" sz="3200" b="1" dirty="0" smtClean="0">
                <a:solidFill>
                  <a:srgbClr val="006600"/>
                </a:solidFill>
              </a:rPr>
              <a:t> is in </a:t>
            </a:r>
            <a:r>
              <a:rPr lang="en-US" sz="3200" b="1" dirty="0" err="1" smtClean="0">
                <a:solidFill>
                  <a:srgbClr val="006600"/>
                </a:solidFill>
              </a:rPr>
              <a:t>gergtigheid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voor</a:t>
            </a:r>
            <a:r>
              <a:rPr lang="en-US" sz="3200" b="1" dirty="0" smtClean="0">
                <a:solidFill>
                  <a:srgbClr val="006600"/>
                </a:solidFill>
              </a:rPr>
              <a:t> God</a:t>
            </a:r>
          </a:p>
          <a:p>
            <a:r>
              <a:rPr lang="en-US" sz="2400" b="1" i="1" dirty="0" smtClean="0">
                <a:solidFill>
                  <a:srgbClr val="C00000"/>
                </a:solidFill>
              </a:rPr>
              <a:t>2Kor 5:21  </a:t>
            </a:r>
            <a:r>
              <a:rPr lang="en-US" sz="2400" i="1" dirty="0" smtClean="0"/>
              <a:t>Want </a:t>
            </a:r>
            <a:r>
              <a:rPr lang="en-US" sz="2400" i="1" dirty="0" err="1" smtClean="0"/>
              <a:t>Hy</a:t>
            </a:r>
            <a:r>
              <a:rPr lang="en-US" sz="2400" i="1" dirty="0" smtClean="0"/>
              <a:t> het </a:t>
            </a:r>
            <a:r>
              <a:rPr lang="en-US" sz="2400" i="1" dirty="0" err="1" smtClean="0"/>
              <a:t>Hom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wat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geen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sonde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geken</a:t>
            </a:r>
            <a:r>
              <a:rPr lang="en-US" sz="2400" i="1" dirty="0" smtClean="0"/>
              <a:t> het </a:t>
            </a:r>
            <a:r>
              <a:rPr lang="en-US" sz="2400" i="1" dirty="0" err="1" smtClean="0"/>
              <a:t>nie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sonde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vir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ons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gemaak</a:t>
            </a:r>
            <a:r>
              <a:rPr lang="en-US" sz="2400" i="1" dirty="0" smtClean="0"/>
              <a:t>, </a:t>
            </a:r>
            <a:r>
              <a:rPr lang="en-US" sz="2400" b="1" i="1" dirty="0" err="1" smtClean="0"/>
              <a:t>sodat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ons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kan</a:t>
            </a:r>
            <a:r>
              <a:rPr lang="en-US" sz="2400" b="1" i="1" dirty="0" smtClean="0"/>
              <a:t> word </a:t>
            </a:r>
            <a:r>
              <a:rPr lang="en-US" sz="2400" b="1" i="1" dirty="0" err="1" smtClean="0"/>
              <a:t>geregtigheid</a:t>
            </a:r>
            <a:r>
              <a:rPr lang="en-US" sz="2400" b="1" i="1" dirty="0" smtClean="0"/>
              <a:t> van God in </a:t>
            </a:r>
            <a:r>
              <a:rPr lang="en-US" sz="2400" b="1" i="1" dirty="0" err="1" smtClean="0"/>
              <a:t>Hom</a:t>
            </a:r>
            <a:r>
              <a:rPr lang="en-US" sz="2400" b="1" i="1" dirty="0" smtClean="0"/>
              <a:t>.</a:t>
            </a:r>
          </a:p>
          <a:p>
            <a:endParaRPr lang="en-US" sz="2000" b="1" i="1" dirty="0" smtClean="0"/>
          </a:p>
          <a:p>
            <a:pPr algn="ctr"/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Heiligmaking</a:t>
            </a:r>
            <a:endParaRPr lang="en-US" sz="3200" b="1" dirty="0" smtClean="0">
              <a:solidFill>
                <a:srgbClr val="006600"/>
              </a:solidFill>
            </a:endParaRPr>
          </a:p>
          <a:p>
            <a:r>
              <a:rPr lang="en-US" sz="2400" b="1" i="1" dirty="0" smtClean="0">
                <a:solidFill>
                  <a:srgbClr val="C00000"/>
                </a:solidFill>
              </a:rPr>
              <a:t>1Kor 1:30  </a:t>
            </a:r>
            <a:r>
              <a:rPr lang="en-US" sz="2400" i="1" dirty="0" err="1" smtClean="0"/>
              <a:t>Maar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deur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Hom</a:t>
            </a:r>
            <a:r>
              <a:rPr lang="en-US" sz="2400" i="1" dirty="0" smtClean="0"/>
              <a:t> is </a:t>
            </a:r>
            <a:r>
              <a:rPr lang="en-US" sz="2400" i="1" dirty="0" err="1" smtClean="0"/>
              <a:t>julle</a:t>
            </a:r>
            <a:r>
              <a:rPr lang="en-US" sz="2400" i="1" dirty="0" smtClean="0"/>
              <a:t> in </a:t>
            </a:r>
            <a:r>
              <a:rPr lang="en-US" sz="2400" i="1" dirty="0" err="1" smtClean="0"/>
              <a:t>Christus</a:t>
            </a:r>
            <a:r>
              <a:rPr lang="en-US" sz="2400" i="1" dirty="0" smtClean="0"/>
              <a:t> Jesus, </a:t>
            </a:r>
            <a:r>
              <a:rPr lang="en-US" sz="2400" i="1" dirty="0" err="1" smtClean="0"/>
              <a:t>wat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vir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ons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geword</a:t>
            </a:r>
            <a:r>
              <a:rPr lang="en-US" sz="2400" i="1" dirty="0" smtClean="0"/>
              <a:t> het </a:t>
            </a:r>
            <a:r>
              <a:rPr lang="en-US" sz="2400" i="1" dirty="0" err="1" smtClean="0"/>
              <a:t>wysheid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uit</a:t>
            </a:r>
            <a:r>
              <a:rPr lang="en-US" sz="2400" i="1" dirty="0" smtClean="0"/>
              <a:t> God en </a:t>
            </a:r>
            <a:r>
              <a:rPr lang="en-US" sz="2400" i="1" dirty="0" err="1" smtClean="0"/>
              <a:t>geregtigheid</a:t>
            </a:r>
            <a:r>
              <a:rPr lang="en-US" sz="2400" b="1" i="1" dirty="0" smtClean="0"/>
              <a:t> en </a:t>
            </a:r>
            <a:r>
              <a:rPr lang="en-US" sz="2400" b="1" i="1" dirty="0" err="1" smtClean="0"/>
              <a:t>heiligmaking</a:t>
            </a:r>
            <a:r>
              <a:rPr lang="en-US" sz="2400" b="1" i="1" dirty="0" smtClean="0"/>
              <a:t> </a:t>
            </a:r>
            <a:r>
              <a:rPr lang="en-US" sz="2400" i="1" dirty="0" smtClean="0"/>
              <a:t>en </a:t>
            </a:r>
            <a:r>
              <a:rPr lang="en-US" sz="2400" i="1" dirty="0" err="1" smtClean="0"/>
              <a:t>verlossing</a:t>
            </a:r>
            <a:r>
              <a:rPr lang="en-US" sz="2400" i="1" dirty="0" smtClean="0"/>
              <a:t>. </a:t>
            </a:r>
            <a:endParaRPr lang="en-US" sz="2400" dirty="0" smtClean="0"/>
          </a:p>
          <a:p>
            <a:endParaRPr lang="en-US" sz="2400" b="1" i="1" dirty="0" smtClean="0"/>
          </a:p>
          <a:p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0"/>
            <a:ext cx="9144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wet het die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meer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gemaak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5:20 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het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bygekom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sodat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misdaad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meer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geword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het, het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oorvloedig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geword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wet is die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eerste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beginsels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n-US" sz="24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</a:t>
            </a:r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2:8 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 op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niemand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 ‘n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wegvoer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wysbegeerte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nietige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misleiding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volgens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oorlewering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volgens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eerste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beginsels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wêreld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volgens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GEREDTIGHEID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09600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wet bring ‘n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bedekking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harte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sinne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verhard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verblind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</a:p>
          <a:p>
            <a:r>
              <a:rPr lang="en-US" sz="2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2Kor 3:14 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sinne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verhard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 tot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vandag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bly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by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lesing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Testament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dieselfde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bedekking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opgelig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word,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bedekking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vernietig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word. 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2Kor 3:15 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tot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vandag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toe,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wanneer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Moses (wet)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gelees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word,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lê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‘n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bedekking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hart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endParaRPr lang="en-US" sz="24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2Kor 3:16 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wanneer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tot die Here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bekeer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is, word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bedekking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weggeneem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2Kor 4:3 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evangelie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bedek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is, is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bedek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verlore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gaan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2Kor 4:4 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naamlik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ongelowiges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god van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hierdie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wêreld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duiwel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sinne</a:t>
            </a:r>
            <a:r>
              <a:rPr lang="en-U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verblind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het,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sodat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verligting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evangelie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heerlikheid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beeld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God is, op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skyn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GEREDTIGHEID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HEILIGMAKING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GEREDTIGHEID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woord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x 250 in die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skrif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woord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beteken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Griekse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stam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woord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G1342 </a:t>
            </a:r>
            <a:r>
              <a:rPr lang="vi-VN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Gisha" pitchFamily="34" charset="-79"/>
              </a:rPr>
              <a:t>δίκαιος</a:t>
            </a:r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dik</a:t>
            </a:r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’-ah-</a:t>
            </a:r>
            <a:r>
              <a:rPr lang="en-US" sz="24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yos</a:t>
            </a:r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diakios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beteken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–die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kwalitiet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karakter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wees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equity (of character or act); specifically (Christian) justification: - righteousness.</a:t>
            </a:r>
          </a:p>
          <a:p>
            <a:endParaRPr lang="en-US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Hebreuse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stam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woord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H6663</a:t>
            </a:r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צדק</a:t>
            </a:r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tsaw-dak</a:t>
            </a:r>
            <a:r>
              <a:rPr lang="en-U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‘)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tsâdaq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beteken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4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–die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strewe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moraliteid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eties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wees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</a:t>
            </a:r>
            <a:r>
              <a:rPr lang="en-US" sz="24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(causatively make) right (in a moral or forensic sense): - cleanse, clear self, (be, do) just (-ice, -</a:t>
            </a:r>
            <a:r>
              <a:rPr lang="en-US" sz="2400" i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ify</a:t>
            </a:r>
            <a:r>
              <a:rPr lang="en-US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-</a:t>
            </a:r>
            <a:r>
              <a:rPr lang="en-US" sz="2400" i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ify</a:t>
            </a:r>
            <a:r>
              <a:rPr lang="en-US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self), (be, turn to) righteous (-</a:t>
            </a:r>
            <a:r>
              <a:rPr lang="en-US" sz="2400" i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ness</a:t>
            </a:r>
            <a:r>
              <a:rPr lang="en-US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r>
              <a:rPr lang="en-US" sz="24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0"/>
          <a:ext cx="9144000" cy="678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1199502"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G1343</a:t>
                      </a:r>
                    </a:p>
                    <a:p>
                      <a:r>
                        <a:rPr lang="en-US" sz="1200" b="1" kern="1200" dirty="0" err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δικαιοσύνη</a:t>
                      </a:r>
                      <a:endParaRPr lang="en-US" sz="1200" b="1" kern="1200" dirty="0" smtClean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1" kern="1200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dikaiosune</a:t>
                      </a: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̄ </a:t>
                      </a:r>
                      <a:r>
                        <a:rPr lang="en-US" sz="1200" b="1" i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200" b="1" i="1" kern="1200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dik</a:t>
                      </a:r>
                      <a:r>
                        <a:rPr lang="en-US" sz="1200" b="1" i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-ah-</a:t>
                      </a:r>
                      <a:r>
                        <a:rPr lang="en-US" sz="1200" b="1" i="1" kern="1200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yos</a:t>
                      </a:r>
                      <a:r>
                        <a:rPr lang="en-US" sz="1200" b="1" i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200" b="1" i="1" kern="1200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oo</a:t>
                      </a:r>
                      <a:r>
                        <a:rPr lang="en-US" sz="1200" b="1" i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'-nay)</a:t>
                      </a:r>
                    </a:p>
                    <a:p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equity (of character or act); specifically (Christian) justification: - righteousness.</a:t>
                      </a:r>
                    </a:p>
                    <a:p>
                      <a:endParaRPr lang="en-US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H6663</a:t>
                      </a:r>
                      <a:endParaRPr lang="en-US" sz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he-IL" sz="120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צדקה</a:t>
                      </a:r>
                      <a:endParaRPr lang="en-US" sz="1200" dirty="0" smtClean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US" sz="1200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ts</a:t>
                      </a:r>
                      <a:r>
                        <a:rPr lang="en-US" sz="1200" baseline="30000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r>
                        <a:rPr lang="en-US" sz="1200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dâqâh</a:t>
                      </a:r>
                      <a:r>
                        <a:rPr lang="en-US" sz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</a:t>
                      </a:r>
                      <a:r>
                        <a:rPr lang="en-US" sz="1200" i="1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tsed</a:t>
                      </a:r>
                      <a:r>
                        <a:rPr lang="en-US" sz="1200" i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-aw-</a:t>
                      </a:r>
                      <a:r>
                        <a:rPr lang="en-US" sz="1200" i="1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kaw</a:t>
                      </a:r>
                      <a:r>
                        <a:rPr lang="en-US" sz="1200" i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‘)</a:t>
                      </a:r>
                    </a:p>
                    <a:p>
                      <a:r>
                        <a:rPr lang="en-US" sz="1200" i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rightness</a:t>
                      </a:r>
                      <a:r>
                        <a:rPr lang="en-US" sz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(abstractly), subjectively (</a:t>
                      </a:r>
                      <a:r>
                        <a:rPr lang="en-US" sz="1200" i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rectitude</a:t>
                      </a:r>
                      <a:r>
                        <a:rPr lang="en-US" sz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), objectively (</a:t>
                      </a:r>
                      <a:r>
                        <a:rPr lang="en-US" sz="1200" i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justice</a:t>
                      </a:r>
                      <a:r>
                        <a:rPr lang="en-US" sz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), morally (</a:t>
                      </a:r>
                      <a:r>
                        <a:rPr lang="en-US" sz="1200" i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virtue</a:t>
                      </a:r>
                      <a:r>
                        <a:rPr lang="en-US" sz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 or figuratively (</a:t>
                      </a:r>
                      <a:r>
                        <a:rPr lang="en-US" sz="1200" i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prosperity</a:t>
                      </a:r>
                      <a:r>
                        <a:rPr lang="en-US" sz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): - justice, moderately, right (-</a:t>
                      </a:r>
                      <a:r>
                        <a:rPr lang="en-US" sz="1200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eous</a:t>
                      </a:r>
                      <a:r>
                        <a:rPr lang="en-US" sz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 (act, -</a:t>
                      </a:r>
                      <a:r>
                        <a:rPr lang="en-US" sz="1200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ly</a:t>
                      </a:r>
                      <a:r>
                        <a:rPr lang="en-US" sz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-</a:t>
                      </a:r>
                      <a:r>
                        <a:rPr lang="en-US" sz="1200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ness</a:t>
                      </a:r>
                      <a:r>
                        <a:rPr lang="en-US" sz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).</a:t>
                      </a:r>
                      <a:endParaRPr lang="en-US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582298">
                <a:tc>
                  <a:txBody>
                    <a:bodyPr/>
                    <a:lstStyle/>
                    <a:p>
                      <a:r>
                        <a:rPr lang="en-US" sz="105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Total </a:t>
                      </a:r>
                      <a:r>
                        <a:rPr lang="en-US" sz="1050" b="1" dirty="0" err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KJV</a:t>
                      </a:r>
                      <a:r>
                        <a:rPr lang="en-US" sz="105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Occurrences: 93</a:t>
                      </a:r>
                    </a:p>
                    <a:p>
                      <a:r>
                        <a:rPr lang="en-US" sz="105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righteousness, 91</a:t>
                      </a:r>
                      <a:endParaRPr lang="en-US" sz="1050" dirty="0" smtClean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Mat_3:15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Mat_5:6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Mat_5:20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(2),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Mat_6:33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Mat_21:32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Luk_1:75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Joh_16:8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Joh_16:10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Act_10:35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Act_13:10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Act_17:31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Act_24:25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Rom_1:17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Rom_3:5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Rom_3:21-22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(2),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Rom_3:25-26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(2),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Rom_4:3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Rom_4:5-6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(2),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Rom_4:9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Rom_4:11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(2),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Rom_4:13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Rom_4:22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Rom_5:17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Rom_5:21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Rom_6:13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Rom_6:16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Rom_6:18-20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(3),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Rom_8:10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Rom_9:28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Rom_9:30-31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(5),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Rom_10:3-6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(6),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Rom_10:10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Rom_14:17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1Co_1:30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2Co_3:9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2Co_5:21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2Co_6:7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2Co_6:14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2Co_9:9-10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(2),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2Co_11:15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Gal_2:21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Gal_3:6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Gal_3:21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Gal_5:5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Eph_4:24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Eph_5:9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Eph_6:14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Phi_1:11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Phi_3:6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Phi_3:9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(2),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1Ti_6:11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2Ti_2:22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2Ti_3:16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2Ti_4:8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Tit_3:5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Heb_1:9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Heb_5:13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Heb_7:2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Heb_11:7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Heb_11:33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Heb_12:11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Jam_1:20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Jam_2:23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Jam_3:18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1Pe_2:24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2Pe_1:1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2Pe_2:5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2Pe_2:21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2Pe_3:13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1Jo_2:29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1Jo_3:7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1Jo_3:10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Rev_19:11</a:t>
                      </a:r>
                      <a:endParaRPr lang="en-US" sz="1050" b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US" sz="105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righteousness’, 2</a:t>
                      </a:r>
                    </a:p>
                    <a:p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Mat_5:10</a:t>
                      </a:r>
                      <a:r>
                        <a:rPr lang="en-US" sz="105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1050" b="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1Pe_3:14</a:t>
                      </a:r>
                      <a:endParaRPr lang="en-US" sz="1050" b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u="none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Total </a:t>
                      </a:r>
                      <a:r>
                        <a:rPr lang="en-US" sz="1050" b="1" u="none" dirty="0" err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KJV</a:t>
                      </a:r>
                      <a:r>
                        <a:rPr lang="en-US" sz="1050" b="1" u="none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Occurrences: 157</a:t>
                      </a:r>
                    </a:p>
                    <a:p>
                      <a:r>
                        <a:rPr lang="en-US" sz="1050" b="1" u="none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righteousness, 124</a:t>
                      </a:r>
                      <a:endParaRPr lang="en-US" sz="1050" u="none" dirty="0" smtClean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US" sz="105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Gen_15:6, Gen_30:33, Deu_6:25, Deu_9:4-6 (3), Deu_24:13, 1Sa_26:23, 2Sa_22:21, 2Sa_22:25, 1Ki_3:6, 1Ki_8:32, 2Ch_6:23, Job_27:6, Job_33:26, Psa_5:8 (2), Psa_11:7, Psa_22:31, Psa_24:5, Psa_31:1, Psa_36:5-6 (2), Psa_40:10 (2), Psa_51:14, Psa_69:27, Psa_71:2, Psa_71:15-16 (2), Psa_71:19, Psa_71:24, Psa_72:1, Psa_72:3, Psa_88:12, Psa_89:16, Psa_98:2, Psa_99:4, Psa_103:6, Psa_103:17, Psa_106:3, Psa_106:31, Psa_112:3 (2), Psa_112:9, Psa_119:40, Psa_119:142, Psa_143:1, Psa_145:7, Pro_8:18, Pro_8:20, Pro_10:2, Pro_11:4-6 (3), Pro_11:18-19 (2), Pro_12:28, Pro_13:6, Pro_14:34, Pro_15:9, Pro_16:8, Pro_16:12, Pro_16:31, Pro_21:21 (2), Isa_1:27, Isa_5:7, Isa_5:16, Isa_5:23, Isa_10:22, Isa_28:17, Isa_32:16-17 (3), Isa_33:5, Isa_45:8, Isa_45:23-24 (2), Isa_46:12-13 (2), Isa_48:1, Isa_48:18, Isa_51:6, Isa_51:8, Isa_54:14, Isa_54:17, Isa_56:1, Isa_57:12, Isa_58:2, Isa_60:16-17 (3), Isa_61:10-11 (2), Jer_4:1-2 (2), Jer_9:24, Jer_22:3, Jer_33:15 (2), Jer_51:10, Eze_3:20, Eze_14:14, Eze_18:20 (2), Eze_18:22, Eze_18:24 (2), Eze_18:26, Eze_33:12-13 (2), Eze_33:18, Dan_9:7, Dan_9:16, Hos_10:12, Amo_5:7, Amo_5:24, Amo_6:12, Mic_6:5, Mic_7:9, Zec_8:8, Mal_3:3, Mal_4:2</a:t>
                      </a:r>
                    </a:p>
                    <a:p>
                      <a:r>
                        <a:rPr lang="en-US" sz="105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justice, 15</a:t>
                      </a:r>
                      <a:endParaRPr lang="en-US" sz="1050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US" sz="105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Gen_18:19, Deu_33:21, 2Sa_8:15, 1Ki_10:9, 1Ch_18:14, 2Ch_9:8, Job_37:23, Pro_21:3, Isa_9:7, Isa_56:1, Isa_59:9, Jer_22:14-15 (2), Jer_23:5, Eze_45:9</a:t>
                      </a:r>
                    </a:p>
                    <a:p>
                      <a:r>
                        <a:rPr lang="en-US" sz="105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right, 9</a:t>
                      </a:r>
                      <a:endParaRPr lang="en-US" sz="1050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US" sz="105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2Sa_19:28, Neh_2:20, Eze_18:5, Eze_18:19, Eze_18:21, Eze_18:27, Eze_33:14, Eze_33:16, Eze_33:19</a:t>
                      </a:r>
                    </a:p>
                    <a:p>
                      <a:r>
                        <a:rPr lang="en-US" sz="105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righteous, 3</a:t>
                      </a:r>
                      <a:endParaRPr lang="en-US" sz="1050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US" sz="105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Jdg_5:11 (2), 1Sa_12:7</a:t>
                      </a:r>
                    </a:p>
                    <a:p>
                      <a:r>
                        <a:rPr lang="en-US" sz="1050" b="1" u="none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righteousnesses</a:t>
                      </a:r>
                      <a:r>
                        <a:rPr lang="en-US" sz="105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3</a:t>
                      </a:r>
                      <a:endParaRPr lang="en-US" sz="1050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US" sz="105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Isa_64:6, Eze_33:13, Dan_9:18</a:t>
                      </a:r>
                    </a:p>
                    <a:p>
                      <a:r>
                        <a:rPr lang="en-US" sz="105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moderately, 1</a:t>
                      </a:r>
                      <a:endParaRPr lang="en-US" sz="1050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US" sz="105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Joe_2:23</a:t>
                      </a:r>
                    </a:p>
                    <a:p>
                      <a:r>
                        <a:rPr lang="en-US" sz="105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righteously, 1</a:t>
                      </a:r>
                      <a:endParaRPr lang="en-US" sz="1050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US" sz="105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Isa_33:15</a:t>
                      </a:r>
                    </a:p>
                    <a:p>
                      <a:r>
                        <a:rPr lang="en-US" sz="105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righteousness’, 1</a:t>
                      </a:r>
                      <a:endParaRPr lang="en-US" sz="1050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US" sz="105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Psa_143:11</a:t>
                      </a:r>
                      <a:endParaRPr lang="en-US" sz="105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VADER,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SEUN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</a:t>
            </a:r>
          </a:p>
          <a:p>
            <a:endParaRPr lang="en-ZA" sz="12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die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Skepper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Regter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heelal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4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God se name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Jehova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Tsidkenu</a:t>
            </a:r>
            <a:r>
              <a:rPr lang="en-Z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beteken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God my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Z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nl-NL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Jer 23:6  Jer 33:16 </a:t>
            </a:r>
            <a:r>
              <a:rPr lang="nl-N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sy dae sal Juda verlos word en Israel veilig woon; en dit is sy naam waarmee Hy genoem sal word: DIE HERE ONS GEREGTIGHEID. </a:t>
            </a:r>
            <a:endParaRPr lang="en-US" sz="12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Regter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begin as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iemand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aangekla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gestel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oortree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het. 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regter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beslis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jy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verkeerd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gehandel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volgens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duidelik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voortspuit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iets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gedoen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gedoen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volgens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sekere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wet.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is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egter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voorspraak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Apostel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Hoëpriester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by die Vader (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Regter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 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Tim </a:t>
            </a:r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2:5  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en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Middelaar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tussen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en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Jesus,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44689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dink,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altyd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regter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(of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wetmaker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‘n wet (of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reëls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gehoorsaamheid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‘n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straf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en/of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beloning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sprake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straf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Jesus in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plek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gee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Geregtigheid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Jesus se offer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maak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aanvaarbaar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</a:t>
            </a:r>
            <a:r>
              <a:rPr lang="en-Z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 </a:t>
            </a:r>
            <a:r>
              <a:rPr lang="en-ZA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</a:t>
            </a:r>
            <a:r>
              <a:rPr lang="en-Z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5:21)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is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egter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ook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Advokaat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in my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saak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ewig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tree by God </a:t>
            </a:r>
            <a:r>
              <a:rPr lang="en-Z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(Rom 8:34 </a:t>
            </a:r>
            <a:r>
              <a:rPr lang="en-Z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</a:t>
            </a:r>
            <a:r>
              <a:rPr lang="en-Z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Heb 7:25)</a:t>
            </a:r>
          </a:p>
          <a:p>
            <a:pPr lvl="0"/>
            <a:endParaRPr lang="en-ZA" sz="2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nl-NL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10:4  </a:t>
            </a:r>
            <a:r>
              <a:rPr lang="nl-N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 Christus is die </a:t>
            </a:r>
            <a:r>
              <a:rPr lang="nl-NL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einde van die wet tot geregtigheid </a:t>
            </a:r>
            <a:r>
              <a:rPr lang="nl-N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 elkeen wat glo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nl-NL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nl-NL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</a:t>
            </a:r>
            <a:r>
              <a:rPr lang="nl-NL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10:5  </a:t>
            </a:r>
            <a:r>
              <a:rPr lang="nl-N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 Moses beskrywe die geregtigheid wat uit die wet is: Die mens wat hierdie dinge doen</a:t>
            </a:r>
            <a:r>
              <a:rPr lang="nl-N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nl-NL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ZA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wet </a:t>
            </a:r>
            <a:r>
              <a:rPr lang="en-ZA" sz="2400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onderdou</a:t>
            </a:r>
            <a:r>
              <a:rPr lang="nl-NL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nl-N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 daardeur lewe. </a:t>
            </a:r>
            <a:r>
              <a:rPr lang="en-ZA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ZA" sz="2400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regverdig</a:t>
            </a:r>
            <a:r>
              <a:rPr lang="en-ZA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 </a:t>
            </a:r>
            <a:r>
              <a:rPr lang="en-ZA" sz="2400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en </a:t>
            </a:r>
            <a:r>
              <a:rPr lang="en-ZA" sz="2400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</a:t>
            </a:r>
            <a:r>
              <a:rPr lang="en-ZA" sz="2400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geoordeel</a:t>
            </a:r>
            <a:r>
              <a:rPr lang="en-ZA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word).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GEREDTIGHEID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 </a:t>
            </a:r>
            <a:r>
              <a:rPr lang="en-ZA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gelei</a:t>
            </a:r>
            <a:r>
              <a:rPr lang="en-Z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word:</a:t>
            </a:r>
            <a:endParaRPr lang="en-US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ZA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 </a:t>
            </a:r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5:18 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Gees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gelei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word,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12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en-ZA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(1)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onder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of </a:t>
            </a:r>
            <a:r>
              <a:rPr lang="en-ZA" sz="2400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Gees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gely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word) –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albei</a:t>
            </a:r>
            <a:r>
              <a:rPr lang="en-Z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Wanneer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onerhou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behaag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volgende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geld:</a:t>
            </a:r>
            <a:endPara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Jas 2:10  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wet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onderhou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opsig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struikel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het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almal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skuldig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geword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1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7:6 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ontslae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wet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waardeur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gebonde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was,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aangesien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afgesterf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het,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sodat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dien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nuwigheid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Gees en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oudheid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letter </a:t>
            </a:r>
            <a:r>
              <a:rPr lang="en-ZA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(Wet) </a:t>
            </a:r>
            <a:r>
              <a:rPr lang="en-Z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Z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Gees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maak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wet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wedergebore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kind van God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verdwyn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begin die </a:t>
            </a:r>
            <a:r>
              <a:rPr lang="en-ZA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wandel</a:t>
            </a:r>
            <a:r>
              <a:rPr lang="en-Z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Gees. </a:t>
            </a:r>
            <a:endParaRPr lang="en-US" sz="2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</TotalTime>
  <Words>1725</Words>
  <Application>Microsoft Office PowerPoint</Application>
  <PresentationFormat>On-screen Show (4:3)</PresentationFormat>
  <Paragraphs>269</Paragraphs>
  <Slides>22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Jaco</dc:creator>
  <cp:lastModifiedBy>vanzyl.j</cp:lastModifiedBy>
  <cp:revision>88</cp:revision>
  <dcterms:created xsi:type="dcterms:W3CDTF">2012-10-14T07:40:09Z</dcterms:created>
  <dcterms:modified xsi:type="dcterms:W3CDTF">2014-11-20T07:58:16Z</dcterms:modified>
</cp:coreProperties>
</file>