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60" r:id="rId5"/>
    <p:sldId id="261" r:id="rId6"/>
    <p:sldId id="262" r:id="rId7"/>
    <p:sldId id="263" r:id="rId8"/>
    <p:sldId id="264" r:id="rId9"/>
    <p:sldId id="266" r:id="rId10"/>
    <p:sldId id="265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2E0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17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C7BB-D0B7-4919-810C-A7CDDC4D0EC1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C4328-4037-4849-AEEB-A551516F2F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C7BB-D0B7-4919-810C-A7CDDC4D0EC1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C4328-4037-4849-AEEB-A551516F2F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C7BB-D0B7-4919-810C-A7CDDC4D0EC1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C4328-4037-4849-AEEB-A551516F2F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C7BB-D0B7-4919-810C-A7CDDC4D0EC1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C4328-4037-4849-AEEB-A551516F2F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C7BB-D0B7-4919-810C-A7CDDC4D0EC1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C4328-4037-4849-AEEB-A551516F2F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C7BB-D0B7-4919-810C-A7CDDC4D0EC1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C4328-4037-4849-AEEB-A551516F2F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C7BB-D0B7-4919-810C-A7CDDC4D0EC1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C4328-4037-4849-AEEB-A551516F2F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C7BB-D0B7-4919-810C-A7CDDC4D0EC1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C4328-4037-4849-AEEB-A551516F2F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C7BB-D0B7-4919-810C-A7CDDC4D0EC1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C4328-4037-4849-AEEB-A551516F2F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C7BB-D0B7-4919-810C-A7CDDC4D0EC1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C4328-4037-4849-AEEB-A551516F2F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C7BB-D0B7-4919-810C-A7CDDC4D0EC1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C4328-4037-4849-AEEB-A551516F2F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0C7BB-D0B7-4919-810C-A7CDDC4D0EC1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C4328-4037-4849-AEEB-A551516F2F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8229600" cy="1143000"/>
          </a:xfrm>
        </p:spPr>
        <p:txBody>
          <a:bodyPr>
            <a:noAutofit/>
          </a:bodyPr>
          <a:lstStyle/>
          <a:p>
            <a:r>
              <a:rPr lang="en-US" sz="13800" b="1" dirty="0" err="1" smtClean="0">
                <a:solidFill>
                  <a:srgbClr val="602E04"/>
                </a:solidFill>
              </a:rPr>
              <a:t>GEBED</a:t>
            </a:r>
            <a:endParaRPr lang="en-US" sz="13800" b="1" dirty="0">
              <a:solidFill>
                <a:srgbClr val="602E04"/>
              </a:solidFill>
            </a:endParaRPr>
          </a:p>
        </p:txBody>
      </p:sp>
      <p:pic>
        <p:nvPicPr>
          <p:cNvPr id="1026" name="Picture 2" descr="C:\Users\Jaco\Desktop\Sel\Sel Klank\Pictures\imagesCAE7FZT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2667000"/>
            <a:ext cx="4476161" cy="3352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3600" b="1" i="1" dirty="0" smtClean="0">
                <a:solidFill>
                  <a:schemeClr val="accent6">
                    <a:lumMod val="50000"/>
                  </a:schemeClr>
                </a:solidFill>
              </a:rPr>
              <a:t>GEBED: </a:t>
            </a:r>
            <a:r>
              <a:rPr lang="en-ZA" sz="2400" b="1" dirty="0" smtClean="0">
                <a:solidFill>
                  <a:schemeClr val="accent6">
                    <a:lumMod val="50000"/>
                  </a:schemeClr>
                </a:solidFill>
              </a:rPr>
              <a:t>KARATER </a:t>
            </a:r>
            <a:r>
              <a:rPr lang="en-ZA" sz="2400" b="1" dirty="0">
                <a:solidFill>
                  <a:schemeClr val="accent6">
                    <a:lumMod val="50000"/>
                  </a:schemeClr>
                </a:solidFill>
              </a:rPr>
              <a:t>VAN </a:t>
            </a:r>
            <a:r>
              <a:rPr lang="en-ZA" sz="2400" b="1" dirty="0" smtClean="0">
                <a:solidFill>
                  <a:schemeClr val="accent6">
                    <a:lumMod val="50000"/>
                  </a:schemeClr>
                </a:solidFill>
              </a:rPr>
              <a:t>GEBED.................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ZA" sz="1400" dirty="0"/>
              <a:t> </a:t>
            </a:r>
            <a:endParaRPr lang="en-US" sz="2400" dirty="0"/>
          </a:p>
          <a:p>
            <a:r>
              <a:rPr lang="en-ZA" sz="2400" dirty="0" err="1" smtClean="0">
                <a:solidFill>
                  <a:srgbClr val="0070C0"/>
                </a:solidFill>
              </a:rPr>
              <a:t>Jak</a:t>
            </a:r>
            <a:r>
              <a:rPr lang="en-ZA" sz="2400" dirty="0" smtClean="0">
                <a:solidFill>
                  <a:srgbClr val="0070C0"/>
                </a:solidFill>
              </a:rPr>
              <a:t> </a:t>
            </a:r>
            <a:r>
              <a:rPr lang="en-ZA" sz="2400" dirty="0">
                <a:solidFill>
                  <a:srgbClr val="0070C0"/>
                </a:solidFill>
              </a:rPr>
              <a:t>5:17  </a:t>
            </a:r>
            <a:r>
              <a:rPr lang="en-ZA" sz="2400" dirty="0" err="1"/>
              <a:t>Elía</a:t>
            </a:r>
            <a:r>
              <a:rPr lang="en-ZA" sz="2400" dirty="0"/>
              <a:t> was ‘n </a:t>
            </a:r>
            <a:r>
              <a:rPr lang="en-ZA" sz="2400" dirty="0" err="1"/>
              <a:t>mens</a:t>
            </a:r>
            <a:r>
              <a:rPr lang="en-ZA" sz="2400" dirty="0"/>
              <a:t> net </a:t>
            </a:r>
            <a:r>
              <a:rPr lang="en-ZA" sz="2400" dirty="0" err="1"/>
              <a:t>soos</a:t>
            </a:r>
            <a:r>
              <a:rPr lang="en-ZA" sz="2400" dirty="0"/>
              <a:t> </a:t>
            </a:r>
            <a:r>
              <a:rPr lang="en-ZA" sz="2400" dirty="0" err="1"/>
              <a:t>ons</a:t>
            </a:r>
            <a:r>
              <a:rPr lang="en-ZA" sz="2400" dirty="0"/>
              <a:t>, en </a:t>
            </a:r>
            <a:r>
              <a:rPr lang="en-ZA" sz="2400" dirty="0" err="1"/>
              <a:t>hy</a:t>
            </a:r>
            <a:r>
              <a:rPr lang="en-ZA" sz="2400" dirty="0"/>
              <a:t> het </a:t>
            </a:r>
            <a:r>
              <a:rPr lang="en-ZA" sz="2400" u="sng" dirty="0" err="1"/>
              <a:t>ernstig</a:t>
            </a:r>
            <a:r>
              <a:rPr lang="en-ZA" sz="2400" dirty="0"/>
              <a:t> </a:t>
            </a:r>
            <a:r>
              <a:rPr lang="en-ZA" sz="2400" b="1" dirty="0" err="1">
                <a:solidFill>
                  <a:srgbClr val="C00000"/>
                </a:solidFill>
              </a:rPr>
              <a:t>gebid</a:t>
            </a:r>
            <a:r>
              <a:rPr lang="en-ZA" sz="2400" b="1" dirty="0">
                <a:solidFill>
                  <a:srgbClr val="C00000"/>
                </a:solidFill>
              </a:rPr>
              <a:t> </a:t>
            </a:r>
            <a:r>
              <a:rPr lang="en-ZA" sz="2400" dirty="0" err="1"/>
              <a:t>dat</a:t>
            </a:r>
            <a:r>
              <a:rPr lang="en-ZA" sz="2400" dirty="0"/>
              <a:t> </a:t>
            </a:r>
            <a:r>
              <a:rPr lang="en-ZA" sz="2400" dirty="0" err="1"/>
              <a:t>dit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/>
              <a:t> </a:t>
            </a:r>
            <a:r>
              <a:rPr lang="en-ZA" sz="2400" dirty="0" err="1"/>
              <a:t>moes</a:t>
            </a:r>
            <a:r>
              <a:rPr lang="en-ZA" sz="2400" dirty="0"/>
              <a:t> </a:t>
            </a:r>
            <a:r>
              <a:rPr lang="en-ZA" sz="2400" dirty="0" err="1"/>
              <a:t>reën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/>
              <a:t>, en </a:t>
            </a:r>
            <a:r>
              <a:rPr lang="en-ZA" sz="2400" dirty="0" err="1"/>
              <a:t>dit</a:t>
            </a:r>
            <a:r>
              <a:rPr lang="en-ZA" sz="2400" dirty="0"/>
              <a:t> het op die </a:t>
            </a:r>
            <a:r>
              <a:rPr lang="en-ZA" sz="2400" dirty="0" err="1"/>
              <a:t>aarde</a:t>
            </a:r>
            <a:r>
              <a:rPr lang="en-ZA" sz="2400" dirty="0"/>
              <a:t> </a:t>
            </a:r>
            <a:r>
              <a:rPr lang="en-ZA" sz="2400" dirty="0" err="1"/>
              <a:t>drie</a:t>
            </a:r>
            <a:r>
              <a:rPr lang="en-ZA" sz="2400" dirty="0"/>
              <a:t> </a:t>
            </a:r>
            <a:r>
              <a:rPr lang="en-ZA" sz="2400" dirty="0" err="1"/>
              <a:t>jaar</a:t>
            </a:r>
            <a:r>
              <a:rPr lang="en-ZA" sz="2400" dirty="0"/>
              <a:t> en </a:t>
            </a:r>
            <a:r>
              <a:rPr lang="en-ZA" sz="2400" dirty="0" err="1"/>
              <a:t>ses</a:t>
            </a:r>
            <a:r>
              <a:rPr lang="en-ZA" sz="2400" dirty="0"/>
              <a:t> </a:t>
            </a:r>
            <a:r>
              <a:rPr lang="en-ZA" sz="2400" dirty="0" err="1"/>
              <a:t>maande</a:t>
            </a:r>
            <a:r>
              <a:rPr lang="en-ZA" sz="2400" dirty="0"/>
              <a:t> lank </a:t>
            </a:r>
            <a:r>
              <a:rPr lang="en-ZA" sz="2400" dirty="0" err="1"/>
              <a:t>nie</a:t>
            </a:r>
            <a:r>
              <a:rPr lang="en-ZA" sz="2400" dirty="0"/>
              <a:t> </a:t>
            </a:r>
            <a:r>
              <a:rPr lang="en-ZA" sz="2400" dirty="0" err="1"/>
              <a:t>gereën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 smtClean="0"/>
              <a:t>; </a:t>
            </a:r>
            <a:r>
              <a:rPr lang="en-ZA" sz="2400" dirty="0" err="1" smtClean="0">
                <a:solidFill>
                  <a:srgbClr val="0070C0"/>
                </a:solidFill>
              </a:rPr>
              <a:t>Jak</a:t>
            </a:r>
            <a:r>
              <a:rPr lang="en-ZA" sz="2400" dirty="0" smtClean="0">
                <a:solidFill>
                  <a:srgbClr val="0070C0"/>
                </a:solidFill>
              </a:rPr>
              <a:t> </a:t>
            </a:r>
            <a:r>
              <a:rPr lang="en-ZA" sz="2400" dirty="0">
                <a:solidFill>
                  <a:srgbClr val="0070C0"/>
                </a:solidFill>
              </a:rPr>
              <a:t>5:18  </a:t>
            </a:r>
            <a:r>
              <a:rPr lang="en-ZA" sz="2400" dirty="0"/>
              <a:t>en </a:t>
            </a:r>
            <a:r>
              <a:rPr lang="en-ZA" sz="2400" dirty="0" err="1"/>
              <a:t>hy</a:t>
            </a:r>
            <a:r>
              <a:rPr lang="en-ZA" sz="2400" dirty="0"/>
              <a:t> het </a:t>
            </a:r>
            <a:r>
              <a:rPr lang="en-ZA" sz="2400" dirty="0" err="1"/>
              <a:t>weer</a:t>
            </a:r>
            <a:r>
              <a:rPr lang="en-ZA" sz="2400" dirty="0"/>
              <a:t> </a:t>
            </a:r>
            <a:r>
              <a:rPr lang="en-ZA" sz="2400" b="1" dirty="0" err="1">
                <a:solidFill>
                  <a:srgbClr val="C00000"/>
                </a:solidFill>
              </a:rPr>
              <a:t>gebid</a:t>
            </a:r>
            <a:r>
              <a:rPr lang="en-ZA" sz="2400" dirty="0"/>
              <a:t>, en die </a:t>
            </a:r>
            <a:r>
              <a:rPr lang="en-ZA" sz="2400" dirty="0" err="1"/>
              <a:t>hemel</a:t>
            </a:r>
            <a:r>
              <a:rPr lang="en-ZA" sz="2400" dirty="0"/>
              <a:t> het </a:t>
            </a:r>
            <a:r>
              <a:rPr lang="en-ZA" sz="2400" dirty="0" err="1"/>
              <a:t>reën</a:t>
            </a:r>
            <a:r>
              <a:rPr lang="en-ZA" sz="2400" dirty="0"/>
              <a:t> </a:t>
            </a:r>
            <a:r>
              <a:rPr lang="en-ZA" sz="2400" dirty="0" err="1"/>
              <a:t>gegee</a:t>
            </a:r>
            <a:r>
              <a:rPr lang="en-ZA" sz="2400" dirty="0"/>
              <a:t> en die </a:t>
            </a:r>
            <a:r>
              <a:rPr lang="en-ZA" sz="2400" dirty="0" err="1"/>
              <a:t>aarde</a:t>
            </a:r>
            <a:r>
              <a:rPr lang="en-ZA" sz="2400" dirty="0"/>
              <a:t> het </a:t>
            </a:r>
            <a:r>
              <a:rPr lang="en-ZA" sz="2400" dirty="0" err="1"/>
              <a:t>sy</a:t>
            </a:r>
            <a:r>
              <a:rPr lang="en-ZA" sz="2400" dirty="0"/>
              <a:t> </a:t>
            </a:r>
            <a:r>
              <a:rPr lang="en-ZA" sz="2400" dirty="0" err="1"/>
              <a:t>vrug</a:t>
            </a:r>
            <a:r>
              <a:rPr lang="en-ZA" sz="2400" dirty="0"/>
              <a:t> </a:t>
            </a:r>
            <a:r>
              <a:rPr lang="en-ZA" sz="2400" dirty="0" err="1"/>
              <a:t>laat</a:t>
            </a:r>
            <a:r>
              <a:rPr lang="en-ZA" sz="2400" dirty="0"/>
              <a:t> </a:t>
            </a:r>
            <a:r>
              <a:rPr lang="en-ZA" sz="2400" dirty="0" err="1"/>
              <a:t>uitspruit</a:t>
            </a:r>
            <a:r>
              <a:rPr lang="en-ZA" sz="2400" dirty="0"/>
              <a:t>.</a:t>
            </a:r>
            <a:endParaRPr lang="en-US" sz="1400" dirty="0"/>
          </a:p>
          <a:p>
            <a:r>
              <a:rPr lang="en-ZA" sz="1400" dirty="0"/>
              <a:t> </a:t>
            </a:r>
            <a:endParaRPr lang="en-US" sz="2400" dirty="0"/>
          </a:p>
          <a:p>
            <a:r>
              <a:rPr lang="en-ZA" sz="2400" dirty="0" smtClean="0">
                <a:solidFill>
                  <a:srgbClr val="0070C0"/>
                </a:solidFill>
              </a:rPr>
              <a:t>1Pet </a:t>
            </a:r>
            <a:r>
              <a:rPr lang="en-ZA" sz="2400" dirty="0">
                <a:solidFill>
                  <a:srgbClr val="0070C0"/>
                </a:solidFill>
              </a:rPr>
              <a:t>3:7  </a:t>
            </a:r>
            <a:r>
              <a:rPr lang="en-ZA" sz="2400" dirty="0"/>
              <a:t>Net so </a:t>
            </a:r>
            <a:r>
              <a:rPr lang="en-ZA" sz="2400" dirty="0" err="1"/>
              <a:t>moet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, </a:t>
            </a:r>
            <a:r>
              <a:rPr lang="en-ZA" sz="2400" dirty="0" err="1"/>
              <a:t>manne</a:t>
            </a:r>
            <a:r>
              <a:rPr lang="en-ZA" sz="2400" dirty="0"/>
              <a:t>, </a:t>
            </a:r>
            <a:r>
              <a:rPr lang="en-ZA" sz="2400" dirty="0" err="1"/>
              <a:t>verstandig</a:t>
            </a:r>
            <a:r>
              <a:rPr lang="en-ZA" sz="2400" dirty="0"/>
              <a:t> met </a:t>
            </a:r>
            <a:r>
              <a:rPr lang="en-ZA" sz="2400" dirty="0" err="1"/>
              <a:t>hulle</a:t>
            </a:r>
            <a:r>
              <a:rPr lang="en-ZA" sz="2400" dirty="0"/>
              <a:t> </a:t>
            </a:r>
            <a:r>
              <a:rPr lang="en-ZA" sz="2400" dirty="0" err="1"/>
              <a:t>saamlewe</a:t>
            </a:r>
            <a:r>
              <a:rPr lang="en-ZA" sz="2400" dirty="0"/>
              <a:t> en </a:t>
            </a:r>
            <a:r>
              <a:rPr lang="en-ZA" sz="2400" dirty="0" err="1"/>
              <a:t>aan</a:t>
            </a:r>
            <a:r>
              <a:rPr lang="en-ZA" sz="2400" dirty="0"/>
              <a:t> die </a:t>
            </a:r>
            <a:r>
              <a:rPr lang="en-ZA" sz="2400" dirty="0" err="1"/>
              <a:t>vroulike</a:t>
            </a:r>
            <a:r>
              <a:rPr lang="en-ZA" sz="2400" dirty="0"/>
              <a:t> </a:t>
            </a:r>
            <a:r>
              <a:rPr lang="en-ZA" sz="2400" dirty="0" err="1"/>
              <a:t>geslag</a:t>
            </a:r>
            <a:r>
              <a:rPr lang="en-ZA" sz="2400" dirty="0"/>
              <a:t>, as die </a:t>
            </a:r>
            <a:r>
              <a:rPr lang="en-ZA" sz="2400" dirty="0" err="1"/>
              <a:t>swakkere</a:t>
            </a:r>
            <a:r>
              <a:rPr lang="en-ZA" sz="2400" dirty="0"/>
              <a:t>, </a:t>
            </a:r>
            <a:r>
              <a:rPr lang="en-ZA" sz="2400" dirty="0" err="1"/>
              <a:t>eer</a:t>
            </a:r>
            <a:r>
              <a:rPr lang="en-ZA" sz="2400" dirty="0"/>
              <a:t> </a:t>
            </a:r>
            <a:r>
              <a:rPr lang="en-ZA" sz="2400" dirty="0" err="1"/>
              <a:t>bewys</a:t>
            </a:r>
            <a:r>
              <a:rPr lang="en-ZA" sz="2400" dirty="0"/>
              <a:t>, </a:t>
            </a:r>
            <a:r>
              <a:rPr lang="en-ZA" sz="2400" dirty="0" err="1"/>
              <a:t>omdat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ook</a:t>
            </a:r>
            <a:r>
              <a:rPr lang="en-ZA" sz="2400" dirty="0"/>
              <a:t> </a:t>
            </a:r>
            <a:r>
              <a:rPr lang="en-ZA" sz="2400" dirty="0" err="1"/>
              <a:t>mede-erfgename</a:t>
            </a:r>
            <a:r>
              <a:rPr lang="en-ZA" sz="2400" dirty="0"/>
              <a:t> van die </a:t>
            </a:r>
            <a:r>
              <a:rPr lang="en-ZA" sz="2400" dirty="0" err="1"/>
              <a:t>genade</a:t>
            </a:r>
            <a:r>
              <a:rPr lang="en-ZA" sz="2400" dirty="0"/>
              <a:t> van die </a:t>
            </a:r>
            <a:r>
              <a:rPr lang="en-ZA" sz="2400" dirty="0" err="1"/>
              <a:t>lewe</a:t>
            </a:r>
            <a:r>
              <a:rPr lang="en-ZA" sz="2400" dirty="0"/>
              <a:t> is—</a:t>
            </a:r>
            <a:r>
              <a:rPr lang="en-ZA" sz="2400" dirty="0" err="1"/>
              <a:t>sodat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b="1" dirty="0" err="1">
                <a:solidFill>
                  <a:srgbClr val="C00000"/>
                </a:solidFill>
              </a:rPr>
              <a:t>gebede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/>
              <a:t> </a:t>
            </a:r>
            <a:r>
              <a:rPr lang="en-ZA" sz="2400" dirty="0" err="1"/>
              <a:t>verhinder</a:t>
            </a:r>
            <a:r>
              <a:rPr lang="en-ZA" sz="2400" dirty="0"/>
              <a:t> </a:t>
            </a:r>
            <a:r>
              <a:rPr lang="en-ZA" sz="2400" dirty="0" err="1"/>
              <a:t>mag</a:t>
            </a:r>
            <a:r>
              <a:rPr lang="en-ZA" sz="2400" dirty="0"/>
              <a:t> word </a:t>
            </a:r>
            <a:r>
              <a:rPr lang="en-ZA" sz="2400" dirty="0" err="1"/>
              <a:t>nie</a:t>
            </a:r>
            <a:r>
              <a:rPr lang="en-ZA" sz="2400" dirty="0"/>
              <a:t>.</a:t>
            </a:r>
            <a:endParaRPr lang="en-US" sz="1400" dirty="0"/>
          </a:p>
          <a:p>
            <a:r>
              <a:rPr lang="en-ZA" sz="1400" dirty="0"/>
              <a:t> </a:t>
            </a:r>
            <a:endParaRPr lang="en-US" sz="2400" dirty="0"/>
          </a:p>
          <a:p>
            <a:r>
              <a:rPr lang="en-ZA" sz="2400" dirty="0" smtClean="0">
                <a:solidFill>
                  <a:srgbClr val="0070C0"/>
                </a:solidFill>
              </a:rPr>
              <a:t>1Pet </a:t>
            </a:r>
            <a:r>
              <a:rPr lang="en-ZA" sz="2400" dirty="0">
                <a:solidFill>
                  <a:srgbClr val="0070C0"/>
                </a:solidFill>
              </a:rPr>
              <a:t>3:12  </a:t>
            </a:r>
            <a:r>
              <a:rPr lang="en-ZA" sz="2400" dirty="0"/>
              <a:t>Want die </a:t>
            </a:r>
            <a:r>
              <a:rPr lang="en-ZA" sz="2400" dirty="0" err="1"/>
              <a:t>oë</a:t>
            </a:r>
            <a:r>
              <a:rPr lang="en-ZA" sz="2400" dirty="0"/>
              <a:t> van die Here is op die </a:t>
            </a:r>
            <a:r>
              <a:rPr lang="en-ZA" sz="2400" dirty="0" err="1"/>
              <a:t>regverdiges</a:t>
            </a:r>
            <a:r>
              <a:rPr lang="en-ZA" sz="2400" dirty="0"/>
              <a:t> en </a:t>
            </a:r>
            <a:r>
              <a:rPr lang="en-ZA" sz="2400" dirty="0" err="1"/>
              <a:t>sy</a:t>
            </a:r>
            <a:r>
              <a:rPr lang="en-ZA" sz="2400" dirty="0"/>
              <a:t> ore tot </a:t>
            </a:r>
            <a:r>
              <a:rPr lang="en-ZA" sz="2400" dirty="0" err="1"/>
              <a:t>hulle</a:t>
            </a:r>
            <a:r>
              <a:rPr lang="en-ZA" sz="2400" dirty="0"/>
              <a:t> </a:t>
            </a:r>
            <a:r>
              <a:rPr lang="en-ZA" sz="2400" b="1" dirty="0" err="1">
                <a:solidFill>
                  <a:srgbClr val="C00000"/>
                </a:solidFill>
              </a:rPr>
              <a:t>gebed</a:t>
            </a:r>
            <a:r>
              <a:rPr lang="en-ZA" sz="2400" b="1" dirty="0">
                <a:solidFill>
                  <a:srgbClr val="C00000"/>
                </a:solidFill>
              </a:rPr>
              <a:t>, </a:t>
            </a:r>
            <a:r>
              <a:rPr lang="en-ZA" sz="2400" dirty="0" err="1"/>
              <a:t>maar</a:t>
            </a:r>
            <a:r>
              <a:rPr lang="en-ZA" sz="2400" dirty="0"/>
              <a:t> die </a:t>
            </a:r>
            <a:r>
              <a:rPr lang="en-ZA" sz="2400" dirty="0" err="1"/>
              <a:t>aangesig</a:t>
            </a:r>
            <a:r>
              <a:rPr lang="en-ZA" sz="2400" dirty="0"/>
              <a:t> van die Here is teen die </a:t>
            </a:r>
            <a:r>
              <a:rPr lang="en-ZA" sz="2400" dirty="0" err="1"/>
              <a:t>kwaaddoeners</a:t>
            </a:r>
            <a:r>
              <a:rPr lang="en-ZA" sz="2400" dirty="0"/>
              <a:t>.</a:t>
            </a:r>
            <a:endParaRPr lang="en-US" sz="1400" dirty="0"/>
          </a:p>
          <a:p>
            <a:r>
              <a:rPr lang="en-ZA" sz="1400" dirty="0">
                <a:solidFill>
                  <a:srgbClr val="0070C0"/>
                </a:solidFill>
              </a:rPr>
              <a:t> </a:t>
            </a:r>
            <a:endParaRPr lang="en-US" sz="2400" dirty="0">
              <a:solidFill>
                <a:srgbClr val="0070C0"/>
              </a:solidFill>
            </a:endParaRPr>
          </a:p>
          <a:p>
            <a:r>
              <a:rPr lang="en-ZA" sz="2400" dirty="0" smtClean="0">
                <a:solidFill>
                  <a:srgbClr val="0070C0"/>
                </a:solidFill>
              </a:rPr>
              <a:t>1Pet </a:t>
            </a:r>
            <a:r>
              <a:rPr lang="en-ZA" sz="2400" dirty="0">
                <a:solidFill>
                  <a:srgbClr val="0070C0"/>
                </a:solidFill>
              </a:rPr>
              <a:t>4:7  </a:t>
            </a:r>
            <a:r>
              <a:rPr lang="en-ZA" sz="2400" dirty="0"/>
              <a:t>En die </a:t>
            </a:r>
            <a:r>
              <a:rPr lang="en-ZA" sz="2400" dirty="0" err="1"/>
              <a:t>einde</a:t>
            </a:r>
            <a:r>
              <a:rPr lang="en-ZA" sz="2400" dirty="0"/>
              <a:t> van </a:t>
            </a:r>
            <a:r>
              <a:rPr lang="en-ZA" sz="2400" dirty="0" err="1"/>
              <a:t>alle</a:t>
            </a:r>
            <a:r>
              <a:rPr lang="en-ZA" sz="2400" dirty="0"/>
              <a:t> </a:t>
            </a:r>
            <a:r>
              <a:rPr lang="en-ZA" sz="2400" dirty="0" err="1"/>
              <a:t>dinge</a:t>
            </a:r>
            <a:r>
              <a:rPr lang="en-ZA" sz="2400" dirty="0"/>
              <a:t> is </a:t>
            </a:r>
            <a:r>
              <a:rPr lang="en-ZA" sz="2400" dirty="0" err="1"/>
              <a:t>naby</a:t>
            </a:r>
            <a:r>
              <a:rPr lang="en-ZA" sz="2400" dirty="0"/>
              <a:t>; </a:t>
            </a:r>
            <a:r>
              <a:rPr lang="en-ZA" sz="2400" dirty="0" err="1"/>
              <a:t>wees</a:t>
            </a:r>
            <a:r>
              <a:rPr lang="en-ZA" sz="2400" dirty="0"/>
              <a:t> </a:t>
            </a:r>
            <a:r>
              <a:rPr lang="en-ZA" sz="2400" dirty="0" err="1"/>
              <a:t>dan</a:t>
            </a:r>
            <a:r>
              <a:rPr lang="en-ZA" sz="2400" dirty="0"/>
              <a:t> </a:t>
            </a:r>
            <a:r>
              <a:rPr lang="en-ZA" sz="2400" dirty="0" err="1"/>
              <a:t>ingetoë</a:t>
            </a:r>
            <a:r>
              <a:rPr lang="en-ZA" sz="2400" dirty="0"/>
              <a:t> en </a:t>
            </a:r>
            <a:r>
              <a:rPr lang="en-ZA" sz="2400" dirty="0" err="1"/>
              <a:t>nugter</a:t>
            </a:r>
            <a:r>
              <a:rPr lang="en-ZA" sz="2400" dirty="0"/>
              <a:t>, </a:t>
            </a:r>
            <a:r>
              <a:rPr lang="en-ZA" sz="2400" dirty="0" err="1"/>
              <a:t>om</a:t>
            </a:r>
            <a:r>
              <a:rPr lang="en-ZA" sz="2400" dirty="0"/>
              <a:t> </a:t>
            </a:r>
            <a:r>
              <a:rPr lang="en-ZA" sz="2400" dirty="0" err="1"/>
              <a:t>te</a:t>
            </a:r>
            <a:r>
              <a:rPr lang="en-ZA" sz="2400" dirty="0"/>
              <a:t> </a:t>
            </a:r>
            <a:r>
              <a:rPr lang="en-ZA" sz="2400" dirty="0" err="1"/>
              <a:t>kan</a:t>
            </a:r>
            <a:r>
              <a:rPr lang="en-ZA" sz="2400" dirty="0"/>
              <a:t> </a:t>
            </a:r>
            <a:r>
              <a:rPr lang="en-ZA" sz="2400" b="1" dirty="0">
                <a:solidFill>
                  <a:srgbClr val="C00000"/>
                </a:solidFill>
              </a:rPr>
              <a:t>bid</a:t>
            </a:r>
            <a:r>
              <a:rPr lang="en-ZA" sz="2400" b="1" dirty="0" smtClean="0">
                <a:solidFill>
                  <a:srgbClr val="C00000"/>
                </a:solidFill>
              </a:rPr>
              <a:t>.</a:t>
            </a:r>
            <a:endParaRPr lang="en-US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3600" b="1" i="1" dirty="0" smtClean="0">
                <a:solidFill>
                  <a:schemeClr val="accent6">
                    <a:lumMod val="50000"/>
                  </a:schemeClr>
                </a:solidFill>
              </a:rPr>
              <a:t>GEBED: </a:t>
            </a:r>
            <a:r>
              <a:rPr lang="en-ZA" sz="2400" b="1" dirty="0" smtClean="0">
                <a:solidFill>
                  <a:schemeClr val="accent6">
                    <a:lumMod val="50000"/>
                  </a:schemeClr>
                </a:solidFill>
              </a:rPr>
              <a:t>HOE </a:t>
            </a:r>
            <a:r>
              <a:rPr lang="en-ZA" sz="2400" b="1" dirty="0">
                <a:solidFill>
                  <a:schemeClr val="accent6">
                    <a:lumMod val="50000"/>
                  </a:schemeClr>
                </a:solidFill>
              </a:rPr>
              <a:t>ERVAAR GOD </a:t>
            </a:r>
            <a:r>
              <a:rPr lang="en-ZA" sz="2400" b="1" dirty="0" smtClean="0">
                <a:solidFill>
                  <a:schemeClr val="accent6">
                    <a:lumMod val="50000"/>
                  </a:schemeClr>
                </a:solidFill>
              </a:rPr>
              <a:t>GEBED: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ZA" sz="2400" dirty="0" err="1">
                <a:solidFill>
                  <a:srgbClr val="0070C0"/>
                </a:solidFill>
              </a:rPr>
              <a:t>Opb</a:t>
            </a:r>
            <a:r>
              <a:rPr lang="en-ZA" sz="2400" dirty="0">
                <a:solidFill>
                  <a:srgbClr val="0070C0"/>
                </a:solidFill>
              </a:rPr>
              <a:t> 5:8  </a:t>
            </a:r>
            <a:r>
              <a:rPr lang="en-ZA" sz="2400" dirty="0"/>
              <a:t>en toe </a:t>
            </a:r>
            <a:r>
              <a:rPr lang="en-ZA" sz="2400" dirty="0" err="1"/>
              <a:t>Hy</a:t>
            </a:r>
            <a:r>
              <a:rPr lang="en-ZA" sz="2400" dirty="0"/>
              <a:t> die </a:t>
            </a:r>
            <a:r>
              <a:rPr lang="en-ZA" sz="2400" dirty="0" err="1"/>
              <a:t>boek</a:t>
            </a:r>
            <a:r>
              <a:rPr lang="en-ZA" sz="2400" dirty="0"/>
              <a:t> </a:t>
            </a:r>
            <a:r>
              <a:rPr lang="en-ZA" sz="2400" dirty="0" err="1"/>
              <a:t>neem</a:t>
            </a:r>
            <a:r>
              <a:rPr lang="en-ZA" sz="2400" dirty="0"/>
              <a:t>, </a:t>
            </a:r>
            <a:r>
              <a:rPr lang="en-ZA" sz="2400" dirty="0" err="1"/>
              <a:t>val</a:t>
            </a:r>
            <a:r>
              <a:rPr lang="en-ZA" sz="2400" dirty="0"/>
              <a:t> die </a:t>
            </a:r>
            <a:r>
              <a:rPr lang="en-ZA" sz="2400" dirty="0" err="1"/>
              <a:t>vier</a:t>
            </a:r>
            <a:r>
              <a:rPr lang="en-ZA" sz="2400" dirty="0"/>
              <a:t> </a:t>
            </a:r>
            <a:r>
              <a:rPr lang="en-ZA" sz="2400" dirty="0" err="1"/>
              <a:t>lewende</a:t>
            </a:r>
            <a:r>
              <a:rPr lang="en-ZA" sz="2400" dirty="0"/>
              <a:t> </a:t>
            </a:r>
            <a:r>
              <a:rPr lang="en-ZA" sz="2400" dirty="0" err="1"/>
              <a:t>wesens</a:t>
            </a:r>
            <a:r>
              <a:rPr lang="en-ZA" sz="2400" dirty="0"/>
              <a:t> en die </a:t>
            </a:r>
            <a:r>
              <a:rPr lang="en-ZA" sz="2400" dirty="0" err="1"/>
              <a:t>vier</a:t>
            </a:r>
            <a:r>
              <a:rPr lang="en-ZA" sz="2400" dirty="0"/>
              <a:t> en </a:t>
            </a:r>
            <a:r>
              <a:rPr lang="en-ZA" sz="2400" dirty="0" err="1"/>
              <a:t>twintig</a:t>
            </a:r>
            <a:r>
              <a:rPr lang="en-ZA" sz="2400" dirty="0"/>
              <a:t> </a:t>
            </a:r>
            <a:r>
              <a:rPr lang="en-ZA" sz="2400" dirty="0" err="1"/>
              <a:t>ouderlinge</a:t>
            </a:r>
            <a:r>
              <a:rPr lang="en-ZA" sz="2400" dirty="0"/>
              <a:t> </a:t>
            </a:r>
            <a:r>
              <a:rPr lang="en-ZA" sz="2400" dirty="0" err="1"/>
              <a:t>voor</a:t>
            </a:r>
            <a:r>
              <a:rPr lang="en-ZA" sz="2400" dirty="0"/>
              <a:t> die Lam </a:t>
            </a:r>
            <a:r>
              <a:rPr lang="en-ZA" sz="2400" dirty="0" err="1"/>
              <a:t>neer</a:t>
            </a:r>
            <a:r>
              <a:rPr lang="en-ZA" sz="2400" dirty="0"/>
              <a:t>, </a:t>
            </a:r>
            <a:r>
              <a:rPr lang="en-ZA" sz="2400" dirty="0" err="1"/>
              <a:t>elkeen</a:t>
            </a:r>
            <a:r>
              <a:rPr lang="en-ZA" sz="2400" dirty="0"/>
              <a:t> met </a:t>
            </a:r>
            <a:r>
              <a:rPr lang="en-ZA" sz="2400" dirty="0" err="1"/>
              <a:t>siters</a:t>
            </a:r>
            <a:r>
              <a:rPr lang="en-ZA" sz="2400" dirty="0"/>
              <a:t> en </a:t>
            </a:r>
            <a:r>
              <a:rPr lang="en-ZA" sz="2400" dirty="0" err="1"/>
              <a:t>goue</a:t>
            </a:r>
            <a:r>
              <a:rPr lang="en-ZA" sz="2400" dirty="0"/>
              <a:t> </a:t>
            </a:r>
            <a:r>
              <a:rPr lang="en-ZA" sz="2400" dirty="0" err="1"/>
              <a:t>skale</a:t>
            </a:r>
            <a:r>
              <a:rPr lang="en-ZA" sz="2400" dirty="0"/>
              <a:t> </a:t>
            </a:r>
            <a:r>
              <a:rPr lang="en-ZA" sz="2400" dirty="0" err="1"/>
              <a:t>vol</a:t>
            </a:r>
            <a:r>
              <a:rPr lang="en-ZA" sz="2400" dirty="0"/>
              <a:t> </a:t>
            </a:r>
            <a:r>
              <a:rPr lang="en-ZA" sz="2400" u="sng" dirty="0" err="1"/>
              <a:t>reukwerk</a:t>
            </a:r>
            <a:r>
              <a:rPr lang="en-ZA" sz="2400" u="sng" dirty="0"/>
              <a:t>,</a:t>
            </a:r>
            <a:r>
              <a:rPr lang="en-ZA" sz="2400" dirty="0"/>
              <a:t> </a:t>
            </a:r>
            <a:r>
              <a:rPr lang="en-ZA" sz="2400" dirty="0" err="1"/>
              <a:t>wat</a:t>
            </a:r>
            <a:r>
              <a:rPr lang="en-ZA" sz="2400" dirty="0"/>
              <a:t> die </a:t>
            </a:r>
            <a:r>
              <a:rPr lang="en-ZA" sz="2400" b="1" dirty="0" err="1">
                <a:solidFill>
                  <a:srgbClr val="C00000"/>
                </a:solidFill>
              </a:rPr>
              <a:t>gebede</a:t>
            </a:r>
            <a:r>
              <a:rPr lang="en-ZA" sz="2400" dirty="0"/>
              <a:t> van die </a:t>
            </a:r>
            <a:r>
              <a:rPr lang="en-ZA" sz="2400" dirty="0" err="1"/>
              <a:t>heiliges</a:t>
            </a:r>
            <a:r>
              <a:rPr lang="en-ZA" sz="2400" dirty="0"/>
              <a:t> is.</a:t>
            </a:r>
            <a:endParaRPr lang="en-US" sz="2400" dirty="0"/>
          </a:p>
          <a:p>
            <a:r>
              <a:rPr lang="en-ZA" sz="2400" dirty="0"/>
              <a:t> </a:t>
            </a:r>
            <a:endParaRPr lang="en-US" sz="2400" dirty="0"/>
          </a:p>
          <a:p>
            <a:r>
              <a:rPr lang="en-ZA" sz="2400" dirty="0" err="1">
                <a:solidFill>
                  <a:srgbClr val="0070C0"/>
                </a:solidFill>
              </a:rPr>
              <a:t>Opb</a:t>
            </a:r>
            <a:r>
              <a:rPr lang="en-ZA" sz="2400" dirty="0">
                <a:solidFill>
                  <a:srgbClr val="0070C0"/>
                </a:solidFill>
              </a:rPr>
              <a:t> 8:3  </a:t>
            </a:r>
            <a:r>
              <a:rPr lang="en-ZA" sz="2400" dirty="0"/>
              <a:t>En ‘n </a:t>
            </a:r>
            <a:r>
              <a:rPr lang="en-ZA" sz="2400" dirty="0" err="1"/>
              <a:t>ander</a:t>
            </a:r>
            <a:r>
              <a:rPr lang="en-ZA" sz="2400" dirty="0"/>
              <a:t> </a:t>
            </a:r>
            <a:r>
              <a:rPr lang="en-ZA" sz="2400" dirty="0" err="1"/>
              <a:t>engel</a:t>
            </a:r>
            <a:r>
              <a:rPr lang="en-ZA" sz="2400" dirty="0"/>
              <a:t> het </a:t>
            </a:r>
            <a:r>
              <a:rPr lang="en-ZA" sz="2400" dirty="0" err="1"/>
              <a:t>gekom</a:t>
            </a:r>
            <a:r>
              <a:rPr lang="en-ZA" sz="2400" dirty="0"/>
              <a:t> en met ‘n </a:t>
            </a:r>
            <a:r>
              <a:rPr lang="en-ZA" sz="2400" dirty="0" err="1"/>
              <a:t>goue</a:t>
            </a:r>
            <a:r>
              <a:rPr lang="en-ZA" sz="2400" dirty="0"/>
              <a:t> </a:t>
            </a:r>
            <a:r>
              <a:rPr lang="en-ZA" sz="2400" dirty="0" err="1"/>
              <a:t>wierookbak</a:t>
            </a:r>
            <a:r>
              <a:rPr lang="en-ZA" sz="2400" dirty="0"/>
              <a:t> by die </a:t>
            </a:r>
            <a:r>
              <a:rPr lang="en-ZA" sz="2400" dirty="0" err="1"/>
              <a:t>altaar</a:t>
            </a:r>
            <a:r>
              <a:rPr lang="en-ZA" sz="2400" dirty="0"/>
              <a:t> </a:t>
            </a:r>
            <a:r>
              <a:rPr lang="en-ZA" sz="2400" dirty="0" err="1"/>
              <a:t>gaan</a:t>
            </a:r>
            <a:r>
              <a:rPr lang="en-ZA" sz="2400" dirty="0"/>
              <a:t> </a:t>
            </a:r>
            <a:r>
              <a:rPr lang="en-ZA" sz="2400" dirty="0" err="1"/>
              <a:t>staan</a:t>
            </a:r>
            <a:r>
              <a:rPr lang="en-ZA" sz="2400" dirty="0"/>
              <a:t>, en </a:t>
            </a:r>
            <a:r>
              <a:rPr lang="en-ZA" sz="2400" u="sng" dirty="0" err="1"/>
              <a:t>baie</a:t>
            </a:r>
            <a:r>
              <a:rPr lang="en-ZA" sz="2400" u="sng" dirty="0"/>
              <a:t> </a:t>
            </a:r>
            <a:r>
              <a:rPr lang="en-ZA" sz="2400" u="sng" dirty="0" err="1"/>
              <a:t>reukwerk</a:t>
            </a:r>
            <a:r>
              <a:rPr lang="en-ZA" sz="2400" u="sng" dirty="0"/>
              <a:t> is </a:t>
            </a:r>
            <a:r>
              <a:rPr lang="en-ZA" sz="2400" u="sng" dirty="0" err="1"/>
              <a:t>aan</a:t>
            </a:r>
            <a:r>
              <a:rPr lang="en-ZA" sz="2400" u="sng" dirty="0"/>
              <a:t> </a:t>
            </a:r>
            <a:r>
              <a:rPr lang="en-ZA" sz="2400" u="sng" dirty="0" err="1"/>
              <a:t>hom</a:t>
            </a:r>
            <a:r>
              <a:rPr lang="en-ZA" sz="2400" u="sng" dirty="0"/>
              <a:t> </a:t>
            </a:r>
            <a:r>
              <a:rPr lang="en-ZA" sz="2400" u="sng" dirty="0" err="1"/>
              <a:t>gegee</a:t>
            </a:r>
            <a:r>
              <a:rPr lang="en-ZA" sz="2400" dirty="0"/>
              <a:t>, </a:t>
            </a:r>
            <a:r>
              <a:rPr lang="en-ZA" sz="2400" dirty="0" err="1"/>
              <a:t>om</a:t>
            </a:r>
            <a:r>
              <a:rPr lang="en-ZA" sz="2400" dirty="0"/>
              <a:t> </a:t>
            </a:r>
            <a:r>
              <a:rPr lang="en-ZA" sz="2400" dirty="0" err="1"/>
              <a:t>dit</a:t>
            </a:r>
            <a:r>
              <a:rPr lang="en-ZA" sz="2400" dirty="0"/>
              <a:t> met die </a:t>
            </a:r>
            <a:r>
              <a:rPr lang="en-ZA" sz="2400" b="1" dirty="0" err="1">
                <a:solidFill>
                  <a:srgbClr val="C00000"/>
                </a:solidFill>
              </a:rPr>
              <a:t>gebede</a:t>
            </a:r>
            <a:r>
              <a:rPr lang="en-ZA" sz="2400" b="1" dirty="0">
                <a:solidFill>
                  <a:srgbClr val="C00000"/>
                </a:solidFill>
              </a:rPr>
              <a:t> </a:t>
            </a:r>
            <a:r>
              <a:rPr lang="en-ZA" sz="2400" dirty="0"/>
              <a:t>van al die </a:t>
            </a:r>
            <a:r>
              <a:rPr lang="en-ZA" sz="2400" dirty="0" err="1"/>
              <a:t>heiliges</a:t>
            </a:r>
            <a:r>
              <a:rPr lang="en-ZA" sz="2400" dirty="0"/>
              <a:t> op die </a:t>
            </a:r>
            <a:r>
              <a:rPr lang="en-ZA" sz="2400" dirty="0" err="1"/>
              <a:t>goue</a:t>
            </a:r>
            <a:r>
              <a:rPr lang="en-ZA" sz="2400" dirty="0"/>
              <a:t> </a:t>
            </a:r>
            <a:r>
              <a:rPr lang="en-ZA" sz="2400" dirty="0" err="1"/>
              <a:t>altaar</a:t>
            </a:r>
            <a:r>
              <a:rPr lang="en-ZA" sz="2400" dirty="0"/>
              <a:t> </a:t>
            </a:r>
            <a:r>
              <a:rPr lang="en-ZA" sz="2400" dirty="0" err="1"/>
              <a:t>voor</a:t>
            </a:r>
            <a:r>
              <a:rPr lang="en-ZA" sz="2400" dirty="0"/>
              <a:t> die </a:t>
            </a:r>
            <a:r>
              <a:rPr lang="en-ZA" sz="2400" dirty="0" err="1"/>
              <a:t>troon</a:t>
            </a:r>
            <a:r>
              <a:rPr lang="en-ZA" sz="2400" dirty="0"/>
              <a:t> </a:t>
            </a:r>
            <a:r>
              <a:rPr lang="en-ZA" sz="2400" dirty="0" err="1"/>
              <a:t>te</a:t>
            </a:r>
            <a:r>
              <a:rPr lang="en-ZA" sz="2400" dirty="0"/>
              <a:t> </a:t>
            </a:r>
            <a:r>
              <a:rPr lang="en-ZA" sz="2400" dirty="0" err="1"/>
              <a:t>lê</a:t>
            </a:r>
            <a:r>
              <a:rPr lang="en-ZA" sz="2400" dirty="0" smtClean="0"/>
              <a:t>;</a:t>
            </a:r>
            <a:endParaRPr lang="en-US" sz="2400" dirty="0"/>
          </a:p>
          <a:p>
            <a:r>
              <a:rPr lang="en-ZA" sz="2400" dirty="0" err="1">
                <a:solidFill>
                  <a:srgbClr val="0070C0"/>
                </a:solidFill>
              </a:rPr>
              <a:t>Opb</a:t>
            </a:r>
            <a:r>
              <a:rPr lang="en-ZA" sz="2400" dirty="0">
                <a:solidFill>
                  <a:srgbClr val="0070C0"/>
                </a:solidFill>
              </a:rPr>
              <a:t> 8:4  </a:t>
            </a:r>
            <a:r>
              <a:rPr lang="en-ZA" sz="2400" dirty="0"/>
              <a:t>en die </a:t>
            </a:r>
            <a:r>
              <a:rPr lang="en-ZA" sz="2400" u="sng" dirty="0"/>
              <a:t>rook van die </a:t>
            </a:r>
            <a:r>
              <a:rPr lang="en-ZA" sz="2400" u="sng" dirty="0" err="1"/>
              <a:t>reukwerk</a:t>
            </a:r>
            <a:r>
              <a:rPr lang="en-ZA" sz="2400" dirty="0"/>
              <a:t> het met die </a:t>
            </a:r>
            <a:r>
              <a:rPr lang="en-ZA" sz="2400" b="1" dirty="0" err="1">
                <a:solidFill>
                  <a:srgbClr val="C00000"/>
                </a:solidFill>
              </a:rPr>
              <a:t>gebede</a:t>
            </a:r>
            <a:r>
              <a:rPr lang="en-ZA" sz="2400" dirty="0"/>
              <a:t> </a:t>
            </a:r>
            <a:r>
              <a:rPr lang="en-ZA" sz="2400" u="sng" dirty="0"/>
              <a:t>van die </a:t>
            </a:r>
            <a:r>
              <a:rPr lang="en-ZA" sz="2400" u="sng" dirty="0" err="1"/>
              <a:t>heiliges</a:t>
            </a:r>
            <a:r>
              <a:rPr lang="en-ZA" sz="2400" dirty="0"/>
              <a:t> </a:t>
            </a:r>
            <a:r>
              <a:rPr lang="en-ZA" sz="2400" dirty="0" err="1"/>
              <a:t>uit</a:t>
            </a:r>
            <a:r>
              <a:rPr lang="en-ZA" sz="2400" dirty="0"/>
              <a:t> die hand van die </a:t>
            </a:r>
            <a:r>
              <a:rPr lang="en-ZA" sz="2400" dirty="0" err="1"/>
              <a:t>engel</a:t>
            </a:r>
            <a:r>
              <a:rPr lang="en-ZA" sz="2400" dirty="0"/>
              <a:t> </a:t>
            </a:r>
            <a:r>
              <a:rPr lang="en-ZA" sz="2400" dirty="0" err="1"/>
              <a:t>opgegaan</a:t>
            </a:r>
            <a:r>
              <a:rPr lang="en-ZA" sz="2400" dirty="0"/>
              <a:t> </a:t>
            </a:r>
            <a:r>
              <a:rPr lang="en-ZA" sz="2400" dirty="0" err="1"/>
              <a:t>voor</a:t>
            </a:r>
            <a:r>
              <a:rPr lang="en-ZA" sz="2400" dirty="0"/>
              <a:t> God.</a:t>
            </a:r>
            <a:endParaRPr lang="en-US" sz="2400" dirty="0"/>
          </a:p>
          <a:p>
            <a:endParaRPr lang="en-US" sz="2400" dirty="0"/>
          </a:p>
        </p:txBody>
      </p:sp>
      <p:pic>
        <p:nvPicPr>
          <p:cNvPr id="3074" name="Picture 2" descr="C:\Users\Jaco\Desktop\Sel\Sel Klank\Pictures\imagesCAIBWSD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3962400"/>
            <a:ext cx="3810000" cy="28538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"/>
            <a:ext cx="9144000" cy="685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3600" b="1" dirty="0" err="1">
                <a:solidFill>
                  <a:srgbClr val="602E04"/>
                </a:solidFill>
              </a:rPr>
              <a:t>GEBED</a:t>
            </a:r>
            <a:endParaRPr lang="en-US" sz="3600" dirty="0">
              <a:solidFill>
                <a:srgbClr val="602E04"/>
              </a:solidFill>
            </a:endParaRPr>
          </a:p>
          <a:p>
            <a:r>
              <a:rPr lang="en-ZA" sz="2400" b="1" dirty="0">
                <a:solidFill>
                  <a:srgbClr val="C00000"/>
                </a:solidFill>
              </a:rPr>
              <a:t>OT </a:t>
            </a:r>
            <a:r>
              <a:rPr lang="en-ZA" sz="2400" b="1" dirty="0" smtClean="0">
                <a:solidFill>
                  <a:srgbClr val="C00000"/>
                </a:solidFill>
              </a:rPr>
              <a:t>294, NT 284: Tot </a:t>
            </a:r>
            <a:r>
              <a:rPr lang="en-ZA" sz="2400" b="1" dirty="0">
                <a:solidFill>
                  <a:srgbClr val="C00000"/>
                </a:solidFill>
              </a:rPr>
              <a:t>578</a:t>
            </a:r>
            <a:endParaRPr lang="en-US" sz="1200" b="1" dirty="0">
              <a:solidFill>
                <a:srgbClr val="C00000"/>
              </a:solidFill>
            </a:endParaRPr>
          </a:p>
          <a:p>
            <a:r>
              <a:rPr lang="en-ZA" sz="1200" dirty="0"/>
              <a:t>  </a:t>
            </a:r>
            <a:endParaRPr lang="en-US" sz="2400" dirty="0"/>
          </a:p>
          <a:p>
            <a:r>
              <a:rPr lang="en-ZA" sz="2400" b="1" dirty="0">
                <a:solidFill>
                  <a:schemeClr val="accent6">
                    <a:lumMod val="50000"/>
                  </a:schemeClr>
                </a:solidFill>
              </a:rPr>
              <a:t>JESUS HET ONS GELEER HOE EN WAT ON TE BID</a:t>
            </a:r>
            <a:r>
              <a:rPr lang="en-ZA" sz="2400" b="1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  <a:p>
            <a:endParaRPr lang="en-US" sz="11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ZA" sz="2400" dirty="0">
                <a:solidFill>
                  <a:srgbClr val="0070C0"/>
                </a:solidFill>
              </a:rPr>
              <a:t>Mat 5:44  </a:t>
            </a:r>
            <a:r>
              <a:rPr lang="en-ZA" sz="2400" dirty="0" err="1"/>
              <a:t>Maar</a:t>
            </a:r>
            <a:r>
              <a:rPr lang="en-ZA" sz="2400" dirty="0"/>
              <a:t> </a:t>
            </a:r>
            <a:r>
              <a:rPr lang="en-ZA" sz="2400" dirty="0" err="1"/>
              <a:t>Ek</a:t>
            </a:r>
            <a:r>
              <a:rPr lang="en-ZA" sz="2400" dirty="0"/>
              <a:t> </a:t>
            </a:r>
            <a:r>
              <a:rPr lang="en-ZA" sz="2400" dirty="0" err="1"/>
              <a:t>sê</a:t>
            </a:r>
            <a:r>
              <a:rPr lang="en-ZA" sz="2400" dirty="0"/>
              <a:t> </a:t>
            </a:r>
            <a:r>
              <a:rPr lang="en-ZA" sz="2400" dirty="0" err="1"/>
              <a:t>vir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: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moet</a:t>
            </a:r>
            <a:r>
              <a:rPr lang="en-ZA" sz="2400" dirty="0"/>
              <a:t> </a:t>
            </a:r>
            <a:r>
              <a:rPr lang="en-ZA" sz="2400" dirty="0" err="1"/>
              <a:t>jul</a:t>
            </a:r>
            <a:r>
              <a:rPr lang="en-ZA" sz="2400" dirty="0"/>
              <a:t> </a:t>
            </a:r>
            <a:r>
              <a:rPr lang="en-ZA" sz="2400" dirty="0" err="1"/>
              <a:t>vyande</a:t>
            </a:r>
            <a:r>
              <a:rPr lang="en-ZA" sz="2400" dirty="0"/>
              <a:t> </a:t>
            </a:r>
            <a:r>
              <a:rPr lang="en-ZA" sz="2400" dirty="0" err="1"/>
              <a:t>liefhê</a:t>
            </a:r>
            <a:r>
              <a:rPr lang="en-ZA" sz="2400" dirty="0"/>
              <a:t>; </a:t>
            </a:r>
            <a:r>
              <a:rPr lang="en-ZA" sz="2400" dirty="0" err="1"/>
              <a:t>seën</a:t>
            </a:r>
            <a:r>
              <a:rPr lang="en-ZA" sz="2400" dirty="0"/>
              <a:t> die </a:t>
            </a:r>
            <a:r>
              <a:rPr lang="en-ZA" sz="2400" dirty="0" err="1"/>
              <a:t>wat</a:t>
            </a:r>
            <a:r>
              <a:rPr lang="en-ZA" sz="2400" dirty="0"/>
              <a:t> </a:t>
            </a:r>
            <a:r>
              <a:rPr lang="en-ZA" sz="2400" dirty="0" err="1"/>
              <a:t>vir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vervloek</a:t>
            </a:r>
            <a:r>
              <a:rPr lang="en-ZA" sz="2400" dirty="0"/>
              <a:t>, </a:t>
            </a:r>
            <a:r>
              <a:rPr lang="en-ZA" sz="2400" dirty="0" err="1"/>
              <a:t>doen</a:t>
            </a:r>
            <a:r>
              <a:rPr lang="en-ZA" sz="2400" dirty="0"/>
              <a:t> </a:t>
            </a:r>
            <a:r>
              <a:rPr lang="en-ZA" sz="2400" dirty="0" err="1"/>
              <a:t>goed</a:t>
            </a:r>
            <a:r>
              <a:rPr lang="en-ZA" sz="2400" dirty="0"/>
              <a:t> </a:t>
            </a:r>
            <a:r>
              <a:rPr lang="en-ZA" sz="2400" dirty="0" err="1"/>
              <a:t>aan</a:t>
            </a:r>
            <a:r>
              <a:rPr lang="en-ZA" sz="2400" dirty="0"/>
              <a:t> die </a:t>
            </a:r>
            <a:r>
              <a:rPr lang="en-ZA" sz="2400" dirty="0" err="1"/>
              <a:t>wat</a:t>
            </a:r>
            <a:r>
              <a:rPr lang="en-ZA" sz="2400" dirty="0"/>
              <a:t> </a:t>
            </a:r>
            <a:r>
              <a:rPr lang="en-ZA" sz="2400" dirty="0" err="1"/>
              <a:t>vir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haat</a:t>
            </a:r>
            <a:r>
              <a:rPr lang="en-ZA" sz="2400" dirty="0"/>
              <a:t>, en </a:t>
            </a:r>
            <a:r>
              <a:rPr lang="en-ZA" sz="2400" b="1" dirty="0">
                <a:solidFill>
                  <a:srgbClr val="C00000"/>
                </a:solidFill>
              </a:rPr>
              <a:t>bid</a:t>
            </a:r>
            <a:r>
              <a:rPr lang="en-ZA" sz="2400" dirty="0"/>
              <a:t> </a:t>
            </a:r>
            <a:r>
              <a:rPr lang="en-ZA" sz="2400" dirty="0" err="1"/>
              <a:t>vir</a:t>
            </a:r>
            <a:r>
              <a:rPr lang="en-ZA" sz="2400" dirty="0"/>
              <a:t> die </a:t>
            </a:r>
            <a:r>
              <a:rPr lang="en-ZA" sz="2400" dirty="0" err="1"/>
              <a:t>wat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beledig</a:t>
            </a:r>
            <a:r>
              <a:rPr lang="en-ZA" sz="2400" dirty="0"/>
              <a:t> en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vervolg</a:t>
            </a:r>
            <a:r>
              <a:rPr lang="en-ZA" sz="2400" dirty="0" smtClean="0"/>
              <a:t>;</a:t>
            </a:r>
          </a:p>
          <a:p>
            <a:endParaRPr lang="en-US" sz="2400" dirty="0"/>
          </a:p>
          <a:p>
            <a:r>
              <a:rPr lang="en-ZA" sz="2400" dirty="0">
                <a:solidFill>
                  <a:srgbClr val="0070C0"/>
                </a:solidFill>
              </a:rPr>
              <a:t>Mat 6:5  </a:t>
            </a:r>
            <a:r>
              <a:rPr lang="en-ZA" sz="2400" dirty="0"/>
              <a:t>En </a:t>
            </a:r>
            <a:r>
              <a:rPr lang="en-ZA" sz="2400" dirty="0" err="1"/>
              <a:t>wanneer</a:t>
            </a:r>
            <a:r>
              <a:rPr lang="en-ZA" sz="2400" dirty="0"/>
              <a:t> </a:t>
            </a:r>
            <a:r>
              <a:rPr lang="en-ZA" sz="2400" dirty="0" err="1"/>
              <a:t>jy</a:t>
            </a:r>
            <a:r>
              <a:rPr lang="en-ZA" sz="2400" dirty="0"/>
              <a:t> </a:t>
            </a:r>
            <a:r>
              <a:rPr lang="en-ZA" sz="2400" b="1" dirty="0">
                <a:solidFill>
                  <a:srgbClr val="C00000"/>
                </a:solidFill>
              </a:rPr>
              <a:t>bid, </a:t>
            </a:r>
            <a:r>
              <a:rPr lang="en-ZA" sz="2400" dirty="0" err="1"/>
              <a:t>moet</a:t>
            </a:r>
            <a:r>
              <a:rPr lang="en-ZA" sz="2400" dirty="0"/>
              <a:t> </a:t>
            </a:r>
            <a:r>
              <a:rPr lang="en-ZA" sz="2400" dirty="0" err="1"/>
              <a:t>jy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/>
              <a:t> </a:t>
            </a:r>
            <a:r>
              <a:rPr lang="en-ZA" sz="2400" dirty="0" err="1"/>
              <a:t>wees</a:t>
            </a:r>
            <a:r>
              <a:rPr lang="en-ZA" sz="2400" dirty="0"/>
              <a:t> </a:t>
            </a:r>
            <a:r>
              <a:rPr lang="en-ZA" sz="2400" dirty="0" err="1"/>
              <a:t>soos</a:t>
            </a:r>
            <a:r>
              <a:rPr lang="en-ZA" sz="2400" dirty="0"/>
              <a:t> die </a:t>
            </a:r>
            <a:r>
              <a:rPr lang="en-ZA" sz="2400" dirty="0" err="1"/>
              <a:t>geveinsdes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/>
              <a:t>; want </a:t>
            </a:r>
            <a:r>
              <a:rPr lang="en-ZA" sz="2400" dirty="0" err="1"/>
              <a:t>hulle</a:t>
            </a:r>
            <a:r>
              <a:rPr lang="en-ZA" sz="2400" dirty="0"/>
              <a:t> </a:t>
            </a:r>
            <a:r>
              <a:rPr lang="en-ZA" sz="2400" dirty="0" err="1"/>
              <a:t>hou</a:t>
            </a:r>
            <a:r>
              <a:rPr lang="en-ZA" sz="2400" dirty="0"/>
              <a:t> </a:t>
            </a:r>
            <a:r>
              <a:rPr lang="en-ZA" sz="2400" dirty="0" err="1"/>
              <a:t>daarvan</a:t>
            </a:r>
            <a:r>
              <a:rPr lang="en-ZA" sz="2400" dirty="0"/>
              <a:t> </a:t>
            </a:r>
            <a:r>
              <a:rPr lang="en-ZA" sz="2400" dirty="0" err="1"/>
              <a:t>om</a:t>
            </a:r>
            <a:r>
              <a:rPr lang="en-ZA" sz="2400" dirty="0"/>
              <a:t> in die </a:t>
            </a:r>
            <a:r>
              <a:rPr lang="en-ZA" sz="2400" dirty="0" err="1"/>
              <a:t>sinagoges</a:t>
            </a:r>
            <a:r>
              <a:rPr lang="en-ZA" sz="2400" dirty="0"/>
              <a:t> en op die </a:t>
            </a:r>
            <a:r>
              <a:rPr lang="en-ZA" sz="2400" dirty="0" err="1"/>
              <a:t>hoeke</a:t>
            </a:r>
            <a:r>
              <a:rPr lang="en-ZA" sz="2400" dirty="0"/>
              <a:t> van die </a:t>
            </a:r>
            <a:r>
              <a:rPr lang="en-ZA" sz="2400" dirty="0" err="1"/>
              <a:t>strate</a:t>
            </a:r>
            <a:r>
              <a:rPr lang="en-ZA" sz="2400" dirty="0"/>
              <a:t> </a:t>
            </a:r>
            <a:r>
              <a:rPr lang="en-ZA" sz="2400" dirty="0" err="1"/>
              <a:t>te</a:t>
            </a:r>
            <a:r>
              <a:rPr lang="en-ZA" sz="2400" dirty="0"/>
              <a:t> </a:t>
            </a:r>
            <a:r>
              <a:rPr lang="en-ZA" sz="2400" dirty="0" err="1"/>
              <a:t>staan</a:t>
            </a:r>
            <a:r>
              <a:rPr lang="en-ZA" sz="2400" dirty="0"/>
              <a:t> en bid, </a:t>
            </a:r>
            <a:r>
              <a:rPr lang="en-ZA" sz="2400" dirty="0" err="1"/>
              <a:t>om</a:t>
            </a:r>
            <a:r>
              <a:rPr lang="en-ZA" sz="2400" dirty="0"/>
              <a:t> </a:t>
            </a:r>
            <a:r>
              <a:rPr lang="en-ZA" sz="2400" dirty="0" err="1"/>
              <a:t>deur</a:t>
            </a:r>
            <a:r>
              <a:rPr lang="en-ZA" sz="2400" dirty="0"/>
              <a:t> die </a:t>
            </a:r>
            <a:r>
              <a:rPr lang="en-ZA" sz="2400" dirty="0" err="1"/>
              <a:t>mense</a:t>
            </a:r>
            <a:r>
              <a:rPr lang="en-ZA" sz="2400" dirty="0"/>
              <a:t> </a:t>
            </a:r>
            <a:r>
              <a:rPr lang="en-ZA" sz="2400" dirty="0" err="1"/>
              <a:t>gesien</a:t>
            </a:r>
            <a:r>
              <a:rPr lang="en-ZA" sz="2400" dirty="0"/>
              <a:t> </a:t>
            </a:r>
            <a:r>
              <a:rPr lang="en-ZA" sz="2400" dirty="0" err="1"/>
              <a:t>te</a:t>
            </a:r>
            <a:r>
              <a:rPr lang="en-ZA" sz="2400" dirty="0"/>
              <a:t> word. </a:t>
            </a:r>
            <a:r>
              <a:rPr lang="en-ZA" sz="2400" dirty="0" err="1"/>
              <a:t>Voorwaar</a:t>
            </a:r>
            <a:r>
              <a:rPr lang="en-ZA" sz="2400" dirty="0"/>
              <a:t> </a:t>
            </a:r>
            <a:r>
              <a:rPr lang="en-ZA" sz="2400" dirty="0" err="1"/>
              <a:t>Ek</a:t>
            </a:r>
            <a:r>
              <a:rPr lang="en-ZA" sz="2400" dirty="0"/>
              <a:t> </a:t>
            </a:r>
            <a:r>
              <a:rPr lang="en-ZA" sz="2400" dirty="0" err="1"/>
              <a:t>sê</a:t>
            </a:r>
            <a:r>
              <a:rPr lang="en-ZA" sz="2400" dirty="0"/>
              <a:t> </a:t>
            </a:r>
            <a:r>
              <a:rPr lang="en-ZA" sz="2400" dirty="0" err="1"/>
              <a:t>vir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dat</a:t>
            </a:r>
            <a:r>
              <a:rPr lang="en-ZA" sz="2400" dirty="0"/>
              <a:t> </a:t>
            </a:r>
            <a:r>
              <a:rPr lang="en-ZA" sz="2400" dirty="0" err="1"/>
              <a:t>hulle</a:t>
            </a:r>
            <a:r>
              <a:rPr lang="en-ZA" sz="2400" dirty="0"/>
              <a:t> </a:t>
            </a:r>
            <a:r>
              <a:rPr lang="en-ZA" sz="2400" dirty="0" err="1"/>
              <a:t>hul</a:t>
            </a:r>
            <a:r>
              <a:rPr lang="en-ZA" sz="2400" dirty="0"/>
              <a:t> loon </a:t>
            </a:r>
            <a:r>
              <a:rPr lang="en-ZA" sz="2400" dirty="0" err="1"/>
              <a:t>weg</a:t>
            </a:r>
            <a:r>
              <a:rPr lang="en-ZA" sz="2400" dirty="0"/>
              <a:t> het</a:t>
            </a:r>
            <a:r>
              <a:rPr lang="en-ZA" sz="2400" dirty="0" smtClean="0"/>
              <a:t>.</a:t>
            </a:r>
            <a:r>
              <a:rPr lang="en-ZA" sz="2400" dirty="0"/>
              <a:t> </a:t>
            </a:r>
            <a:endParaRPr lang="en-US" sz="2400" dirty="0"/>
          </a:p>
          <a:p>
            <a:r>
              <a:rPr lang="en-ZA" sz="2400" dirty="0">
                <a:solidFill>
                  <a:srgbClr val="0070C0"/>
                </a:solidFill>
              </a:rPr>
              <a:t>Mat 6:6  </a:t>
            </a:r>
            <a:r>
              <a:rPr lang="en-ZA" sz="2400" dirty="0" err="1"/>
              <a:t>Maar</a:t>
            </a:r>
            <a:r>
              <a:rPr lang="en-ZA" sz="2400" dirty="0"/>
              <a:t> </a:t>
            </a:r>
            <a:r>
              <a:rPr lang="en-ZA" sz="2400" dirty="0" err="1"/>
              <a:t>jy</a:t>
            </a:r>
            <a:r>
              <a:rPr lang="en-ZA" sz="2400" dirty="0"/>
              <a:t>, </a:t>
            </a:r>
            <a:r>
              <a:rPr lang="en-ZA" sz="2400" dirty="0" err="1"/>
              <a:t>wanneer</a:t>
            </a:r>
            <a:r>
              <a:rPr lang="en-ZA" sz="2400" dirty="0"/>
              <a:t> </a:t>
            </a:r>
            <a:r>
              <a:rPr lang="en-ZA" sz="2400" dirty="0" err="1"/>
              <a:t>jy</a:t>
            </a:r>
            <a:r>
              <a:rPr lang="en-ZA" sz="2400" dirty="0"/>
              <a:t> </a:t>
            </a:r>
            <a:r>
              <a:rPr lang="en-ZA" sz="2400" b="1" dirty="0">
                <a:solidFill>
                  <a:srgbClr val="C00000"/>
                </a:solidFill>
              </a:rPr>
              <a:t>bid, </a:t>
            </a:r>
            <a:r>
              <a:rPr lang="en-ZA" sz="2400" dirty="0" err="1"/>
              <a:t>gaan</a:t>
            </a:r>
            <a:r>
              <a:rPr lang="en-ZA" sz="2400" dirty="0"/>
              <a:t> in </a:t>
            </a:r>
            <a:r>
              <a:rPr lang="en-ZA" sz="2400" dirty="0" err="1"/>
              <a:t>jou</a:t>
            </a:r>
            <a:r>
              <a:rPr lang="en-ZA" sz="2400" dirty="0"/>
              <a:t> </a:t>
            </a:r>
            <a:r>
              <a:rPr lang="en-ZA" sz="2400" dirty="0" err="1"/>
              <a:t>binnekamer</a:t>
            </a:r>
            <a:r>
              <a:rPr lang="en-ZA" sz="2400" dirty="0"/>
              <a:t>, </a:t>
            </a:r>
            <a:r>
              <a:rPr lang="en-ZA" sz="2400" dirty="0" err="1"/>
              <a:t>sluit</a:t>
            </a:r>
            <a:r>
              <a:rPr lang="en-ZA" sz="2400" dirty="0"/>
              <a:t> </a:t>
            </a:r>
            <a:r>
              <a:rPr lang="en-ZA" sz="2400" dirty="0" err="1"/>
              <a:t>jou</a:t>
            </a:r>
            <a:r>
              <a:rPr lang="en-ZA" sz="2400" dirty="0"/>
              <a:t> </a:t>
            </a:r>
            <a:r>
              <a:rPr lang="en-ZA" sz="2400" dirty="0" err="1"/>
              <a:t>deur</a:t>
            </a:r>
            <a:r>
              <a:rPr lang="en-ZA" sz="2400" dirty="0"/>
              <a:t> en bid </a:t>
            </a:r>
            <a:r>
              <a:rPr lang="en-ZA" sz="2400" dirty="0" err="1"/>
              <a:t>jou</a:t>
            </a:r>
            <a:r>
              <a:rPr lang="en-ZA" sz="2400" dirty="0"/>
              <a:t> Vader </a:t>
            </a:r>
            <a:r>
              <a:rPr lang="en-ZA" sz="2400" dirty="0" err="1"/>
              <a:t>wat</a:t>
            </a:r>
            <a:r>
              <a:rPr lang="en-ZA" sz="2400" dirty="0"/>
              <a:t> in die </a:t>
            </a:r>
            <a:r>
              <a:rPr lang="en-ZA" sz="2400" dirty="0" err="1"/>
              <a:t>verborgene</a:t>
            </a:r>
            <a:r>
              <a:rPr lang="en-ZA" sz="2400" dirty="0"/>
              <a:t> is; en </a:t>
            </a:r>
            <a:r>
              <a:rPr lang="en-ZA" sz="2400" dirty="0" err="1"/>
              <a:t>jou</a:t>
            </a:r>
            <a:r>
              <a:rPr lang="en-ZA" sz="2400" dirty="0"/>
              <a:t> Vader </a:t>
            </a:r>
            <a:r>
              <a:rPr lang="en-ZA" sz="2400" dirty="0" err="1"/>
              <a:t>wat</a:t>
            </a:r>
            <a:r>
              <a:rPr lang="en-ZA" sz="2400" dirty="0"/>
              <a:t> in die </a:t>
            </a:r>
            <a:r>
              <a:rPr lang="en-ZA" sz="2400" dirty="0" err="1"/>
              <a:t>verborgene</a:t>
            </a:r>
            <a:r>
              <a:rPr lang="en-ZA" sz="2400" dirty="0"/>
              <a:t> </a:t>
            </a:r>
            <a:r>
              <a:rPr lang="en-ZA" sz="2400" dirty="0" err="1"/>
              <a:t>sien</a:t>
            </a:r>
            <a:r>
              <a:rPr lang="en-ZA" sz="2400" dirty="0"/>
              <a:t>, </a:t>
            </a:r>
            <a:r>
              <a:rPr lang="en-ZA" sz="2400" dirty="0" err="1"/>
              <a:t>sal</a:t>
            </a:r>
            <a:r>
              <a:rPr lang="en-ZA" sz="2400" dirty="0"/>
              <a:t> </a:t>
            </a:r>
            <a:r>
              <a:rPr lang="en-ZA" sz="2400" dirty="0" err="1"/>
              <a:t>jou</a:t>
            </a:r>
            <a:r>
              <a:rPr lang="en-ZA" sz="2400" dirty="0"/>
              <a:t> in die </a:t>
            </a:r>
            <a:r>
              <a:rPr lang="en-ZA" sz="2400" dirty="0" err="1"/>
              <a:t>openbaar</a:t>
            </a:r>
            <a:r>
              <a:rPr lang="en-ZA" sz="2400" dirty="0"/>
              <a:t> </a:t>
            </a:r>
            <a:r>
              <a:rPr lang="en-ZA" sz="2400" dirty="0" err="1"/>
              <a:t>vergelde</a:t>
            </a:r>
            <a:r>
              <a:rPr lang="en-ZA" sz="2400" dirty="0" smtClean="0"/>
              <a:t>.</a:t>
            </a:r>
            <a:r>
              <a:rPr lang="en-ZA" sz="2400" dirty="0"/>
              <a:t> </a:t>
            </a:r>
            <a:endParaRPr lang="en-US" sz="2400" dirty="0"/>
          </a:p>
          <a:p>
            <a:r>
              <a:rPr lang="en-ZA" sz="2400" dirty="0">
                <a:solidFill>
                  <a:srgbClr val="0070C0"/>
                </a:solidFill>
              </a:rPr>
              <a:t>Mat 6:7  </a:t>
            </a:r>
            <a:r>
              <a:rPr lang="en-ZA" sz="2400" dirty="0"/>
              <a:t>En as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b="1" dirty="0">
                <a:solidFill>
                  <a:srgbClr val="C00000"/>
                </a:solidFill>
              </a:rPr>
              <a:t>bid, </a:t>
            </a:r>
            <a:r>
              <a:rPr lang="en-ZA" sz="2400" dirty="0" err="1"/>
              <a:t>gebruik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/>
              <a:t> ‘n </a:t>
            </a:r>
            <a:r>
              <a:rPr lang="en-ZA" sz="2400" dirty="0" err="1"/>
              <a:t>ydele</a:t>
            </a:r>
            <a:r>
              <a:rPr lang="en-ZA" sz="2400" dirty="0"/>
              <a:t> </a:t>
            </a:r>
            <a:r>
              <a:rPr lang="en-ZA" sz="2400" dirty="0" err="1"/>
              <a:t>herhaling</a:t>
            </a:r>
            <a:r>
              <a:rPr lang="en-ZA" sz="2400" dirty="0"/>
              <a:t> van </a:t>
            </a:r>
            <a:r>
              <a:rPr lang="en-ZA" sz="2400" dirty="0" err="1"/>
              <a:t>woorde</a:t>
            </a:r>
            <a:r>
              <a:rPr lang="en-ZA" sz="2400" dirty="0"/>
              <a:t> </a:t>
            </a:r>
            <a:r>
              <a:rPr lang="en-ZA" sz="2400" dirty="0" err="1"/>
              <a:t>soos</a:t>
            </a:r>
            <a:r>
              <a:rPr lang="en-ZA" sz="2400" dirty="0"/>
              <a:t> die </a:t>
            </a:r>
            <a:r>
              <a:rPr lang="en-ZA" sz="2400" dirty="0" err="1"/>
              <a:t>heidene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/>
              <a:t>, want </a:t>
            </a:r>
            <a:r>
              <a:rPr lang="en-ZA" sz="2400" dirty="0" err="1"/>
              <a:t>hulle</a:t>
            </a:r>
            <a:r>
              <a:rPr lang="en-ZA" sz="2400" dirty="0"/>
              <a:t> dink </a:t>
            </a:r>
            <a:r>
              <a:rPr lang="en-ZA" sz="2400" dirty="0" err="1"/>
              <a:t>dat</a:t>
            </a:r>
            <a:r>
              <a:rPr lang="en-ZA" sz="2400" dirty="0"/>
              <a:t> </a:t>
            </a:r>
            <a:r>
              <a:rPr lang="en-ZA" sz="2400" dirty="0" err="1"/>
              <a:t>hulle</a:t>
            </a:r>
            <a:r>
              <a:rPr lang="en-ZA" sz="2400" dirty="0"/>
              <a:t> </a:t>
            </a:r>
            <a:r>
              <a:rPr lang="en-ZA" sz="2400" dirty="0" err="1"/>
              <a:t>deur</a:t>
            </a:r>
            <a:r>
              <a:rPr lang="en-ZA" sz="2400" dirty="0"/>
              <a:t> </a:t>
            </a:r>
            <a:r>
              <a:rPr lang="en-ZA" sz="2400" dirty="0" err="1"/>
              <a:t>hul</a:t>
            </a:r>
            <a:r>
              <a:rPr lang="en-ZA" sz="2400" dirty="0"/>
              <a:t> </a:t>
            </a:r>
            <a:r>
              <a:rPr lang="en-ZA" sz="2400" dirty="0" err="1"/>
              <a:t>baie</a:t>
            </a:r>
            <a:r>
              <a:rPr lang="en-ZA" sz="2400" dirty="0"/>
              <a:t> </a:t>
            </a:r>
            <a:r>
              <a:rPr lang="en-ZA" sz="2400" dirty="0" err="1"/>
              <a:t>woorde</a:t>
            </a:r>
            <a:r>
              <a:rPr lang="en-ZA" sz="2400" dirty="0"/>
              <a:t> </a:t>
            </a:r>
            <a:r>
              <a:rPr lang="en-ZA" sz="2400" dirty="0" err="1"/>
              <a:t>verhoor</a:t>
            </a:r>
            <a:r>
              <a:rPr lang="en-ZA" sz="2400" dirty="0"/>
              <a:t> </a:t>
            </a:r>
            <a:r>
              <a:rPr lang="en-ZA" sz="2400" dirty="0" err="1"/>
              <a:t>sal</a:t>
            </a:r>
            <a:r>
              <a:rPr lang="en-ZA" sz="2400" dirty="0"/>
              <a:t> word</a:t>
            </a:r>
            <a:r>
              <a:rPr lang="en-ZA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481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3600" b="1" i="1" dirty="0" smtClean="0">
                <a:solidFill>
                  <a:schemeClr val="accent6">
                    <a:lumMod val="50000"/>
                  </a:schemeClr>
                </a:solidFill>
              </a:rPr>
              <a:t>GEBED: </a:t>
            </a:r>
            <a:r>
              <a:rPr lang="en-ZA" sz="2400" b="1" dirty="0" smtClean="0">
                <a:solidFill>
                  <a:schemeClr val="accent6">
                    <a:lumMod val="50000"/>
                  </a:schemeClr>
                </a:solidFill>
              </a:rPr>
              <a:t>JESUS HET ONS GELEER HOE EN WAT ON TE BID.......</a:t>
            </a:r>
            <a:endParaRPr lang="en-ZA" sz="36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sz="600" i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ZA" sz="2400" dirty="0">
                <a:solidFill>
                  <a:srgbClr val="0070C0"/>
                </a:solidFill>
              </a:rPr>
              <a:t>Mat 6:9  </a:t>
            </a:r>
            <a:r>
              <a:rPr lang="en-ZA" sz="2400" dirty="0" err="1"/>
              <a:t>Só</a:t>
            </a:r>
            <a:r>
              <a:rPr lang="en-ZA" sz="2400" dirty="0"/>
              <a:t> </a:t>
            </a:r>
            <a:r>
              <a:rPr lang="en-ZA" sz="2400" dirty="0" err="1"/>
              <a:t>moet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dan</a:t>
            </a:r>
            <a:r>
              <a:rPr lang="en-ZA" sz="2400" dirty="0"/>
              <a:t> </a:t>
            </a:r>
            <a:r>
              <a:rPr lang="en-ZA" sz="2400" b="1" dirty="0">
                <a:solidFill>
                  <a:srgbClr val="C00000"/>
                </a:solidFill>
              </a:rPr>
              <a:t>bid:</a:t>
            </a:r>
            <a:r>
              <a:rPr lang="en-ZA" sz="2400" dirty="0"/>
              <a:t> </a:t>
            </a:r>
            <a:r>
              <a:rPr lang="en-ZA" sz="2400" dirty="0" err="1"/>
              <a:t>Onse</a:t>
            </a:r>
            <a:r>
              <a:rPr lang="en-ZA" sz="2400" dirty="0"/>
              <a:t> Vader </a:t>
            </a:r>
            <a:r>
              <a:rPr lang="en-ZA" sz="2400" dirty="0" err="1"/>
              <a:t>wat</a:t>
            </a:r>
            <a:r>
              <a:rPr lang="en-ZA" sz="2400" dirty="0"/>
              <a:t> in die </a:t>
            </a:r>
            <a:r>
              <a:rPr lang="en-ZA" sz="2400" dirty="0" err="1"/>
              <a:t>hemele</a:t>
            </a:r>
            <a:r>
              <a:rPr lang="en-ZA" sz="2400" dirty="0"/>
              <a:t> is, </a:t>
            </a:r>
            <a:r>
              <a:rPr lang="en-ZA" sz="2400" dirty="0" err="1"/>
              <a:t>laat</a:t>
            </a:r>
            <a:r>
              <a:rPr lang="en-ZA" sz="2400" dirty="0"/>
              <a:t> u </a:t>
            </a:r>
            <a:r>
              <a:rPr lang="en-ZA" sz="2400" dirty="0" err="1"/>
              <a:t>Naam</a:t>
            </a:r>
            <a:r>
              <a:rPr lang="en-ZA" sz="2400" dirty="0"/>
              <a:t> </a:t>
            </a:r>
            <a:r>
              <a:rPr lang="en-ZA" sz="2400" dirty="0" err="1"/>
              <a:t>geheilig</a:t>
            </a:r>
            <a:r>
              <a:rPr lang="en-ZA" sz="2400" dirty="0"/>
              <a:t> word;</a:t>
            </a:r>
            <a:endParaRPr lang="en-US" sz="2400" dirty="0"/>
          </a:p>
          <a:p>
            <a:r>
              <a:rPr lang="en-ZA" sz="2400" dirty="0">
                <a:solidFill>
                  <a:srgbClr val="0070C0"/>
                </a:solidFill>
              </a:rPr>
              <a:t>Mat 6:10  </a:t>
            </a:r>
            <a:r>
              <a:rPr lang="en-ZA" sz="2400" dirty="0" err="1"/>
              <a:t>laat</a:t>
            </a:r>
            <a:r>
              <a:rPr lang="en-ZA" sz="2400" dirty="0"/>
              <a:t> u </a:t>
            </a:r>
            <a:r>
              <a:rPr lang="en-ZA" sz="2400" dirty="0" err="1"/>
              <a:t>koninkryk</a:t>
            </a:r>
            <a:r>
              <a:rPr lang="en-ZA" sz="2400" dirty="0"/>
              <a:t> </a:t>
            </a:r>
            <a:r>
              <a:rPr lang="en-ZA" sz="2400" dirty="0" err="1"/>
              <a:t>kom</a:t>
            </a:r>
            <a:r>
              <a:rPr lang="en-ZA" sz="2400" dirty="0"/>
              <a:t>; </a:t>
            </a:r>
            <a:r>
              <a:rPr lang="en-ZA" sz="2400" dirty="0" err="1"/>
              <a:t>laat</a:t>
            </a:r>
            <a:r>
              <a:rPr lang="en-ZA" sz="2400" dirty="0"/>
              <a:t> u </a:t>
            </a:r>
            <a:r>
              <a:rPr lang="en-ZA" sz="2400" dirty="0" err="1"/>
              <a:t>wil</a:t>
            </a:r>
            <a:r>
              <a:rPr lang="en-ZA" sz="2400" dirty="0"/>
              <a:t> </a:t>
            </a:r>
            <a:r>
              <a:rPr lang="en-ZA" sz="2400" dirty="0" err="1"/>
              <a:t>geskied</a:t>
            </a:r>
            <a:r>
              <a:rPr lang="en-ZA" sz="2400" dirty="0"/>
              <a:t>, </a:t>
            </a:r>
            <a:r>
              <a:rPr lang="en-ZA" sz="2400" dirty="0" err="1"/>
              <a:t>soos</a:t>
            </a:r>
            <a:r>
              <a:rPr lang="en-ZA" sz="2400" dirty="0"/>
              <a:t> in die </a:t>
            </a:r>
            <a:r>
              <a:rPr lang="en-ZA" sz="2400" dirty="0" err="1"/>
              <a:t>hemel</a:t>
            </a:r>
            <a:r>
              <a:rPr lang="en-ZA" sz="2400" dirty="0"/>
              <a:t> net so </a:t>
            </a:r>
            <a:r>
              <a:rPr lang="en-ZA" sz="2400" dirty="0" err="1"/>
              <a:t>ook</a:t>
            </a:r>
            <a:r>
              <a:rPr lang="en-ZA" sz="2400" dirty="0"/>
              <a:t> op die </a:t>
            </a:r>
            <a:r>
              <a:rPr lang="en-ZA" sz="2400" dirty="0" err="1"/>
              <a:t>aarde</a:t>
            </a:r>
            <a:r>
              <a:rPr lang="en-ZA" sz="2400" dirty="0"/>
              <a:t>; </a:t>
            </a:r>
            <a:endParaRPr lang="en-US" sz="2400" dirty="0"/>
          </a:p>
          <a:p>
            <a:r>
              <a:rPr lang="en-ZA" sz="2400" dirty="0">
                <a:solidFill>
                  <a:srgbClr val="0070C0"/>
                </a:solidFill>
              </a:rPr>
              <a:t>Mat 6:11  </a:t>
            </a:r>
            <a:r>
              <a:rPr lang="en-ZA" sz="2400" dirty="0"/>
              <a:t>gee </a:t>
            </a:r>
            <a:r>
              <a:rPr lang="en-ZA" sz="2400" dirty="0" err="1"/>
              <a:t>ons</a:t>
            </a:r>
            <a:r>
              <a:rPr lang="en-ZA" sz="2400" dirty="0"/>
              <a:t> </a:t>
            </a:r>
            <a:r>
              <a:rPr lang="en-ZA" sz="2400" dirty="0" err="1"/>
              <a:t>vandag</a:t>
            </a:r>
            <a:r>
              <a:rPr lang="en-ZA" sz="2400" dirty="0"/>
              <a:t> </a:t>
            </a:r>
            <a:r>
              <a:rPr lang="en-ZA" sz="2400" dirty="0" err="1"/>
              <a:t>ons</a:t>
            </a:r>
            <a:r>
              <a:rPr lang="en-ZA" sz="2400" dirty="0"/>
              <a:t> </a:t>
            </a:r>
            <a:r>
              <a:rPr lang="en-ZA" sz="2400" dirty="0" err="1"/>
              <a:t>daaglikse</a:t>
            </a:r>
            <a:r>
              <a:rPr lang="en-ZA" sz="2400" dirty="0"/>
              <a:t> brood</a:t>
            </a:r>
            <a:r>
              <a:rPr lang="en-ZA" sz="2400" dirty="0" smtClean="0"/>
              <a:t>;..............</a:t>
            </a:r>
            <a:endParaRPr lang="en-US" sz="2400" dirty="0"/>
          </a:p>
          <a:p>
            <a:r>
              <a:rPr lang="en-ZA" sz="2400" dirty="0"/>
              <a:t> </a:t>
            </a:r>
            <a:endParaRPr lang="en-US" sz="2400" dirty="0"/>
          </a:p>
          <a:p>
            <a:r>
              <a:rPr lang="en-ZA" sz="2400" dirty="0" err="1">
                <a:solidFill>
                  <a:srgbClr val="0070C0"/>
                </a:solidFill>
              </a:rPr>
              <a:t>Joh</a:t>
            </a:r>
            <a:r>
              <a:rPr lang="en-ZA" sz="2400" dirty="0">
                <a:solidFill>
                  <a:srgbClr val="0070C0"/>
                </a:solidFill>
              </a:rPr>
              <a:t> 14:14  </a:t>
            </a:r>
            <a:r>
              <a:rPr lang="en-ZA" sz="2400" dirty="0"/>
              <a:t>As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iets</a:t>
            </a:r>
            <a:r>
              <a:rPr lang="en-ZA" sz="2400" dirty="0"/>
              <a:t> in my </a:t>
            </a:r>
            <a:r>
              <a:rPr lang="en-ZA" sz="2400" dirty="0" err="1"/>
              <a:t>Naam</a:t>
            </a:r>
            <a:r>
              <a:rPr lang="en-ZA" sz="2400" dirty="0"/>
              <a:t> </a:t>
            </a:r>
            <a:r>
              <a:rPr lang="en-ZA" sz="2400" i="1" dirty="0">
                <a:solidFill>
                  <a:srgbClr val="0070C0"/>
                </a:solidFill>
              </a:rPr>
              <a:t>(Jesus) </a:t>
            </a:r>
            <a:r>
              <a:rPr lang="en-ZA" sz="2400" dirty="0" err="1"/>
              <a:t>vra</a:t>
            </a:r>
            <a:r>
              <a:rPr lang="en-ZA" sz="2400" dirty="0"/>
              <a:t>, </a:t>
            </a:r>
            <a:r>
              <a:rPr lang="en-ZA" sz="2400" dirty="0" err="1"/>
              <a:t>sal</a:t>
            </a:r>
            <a:r>
              <a:rPr lang="en-ZA" sz="2400" dirty="0"/>
              <a:t> </a:t>
            </a:r>
            <a:r>
              <a:rPr lang="en-ZA" sz="2400" dirty="0" err="1"/>
              <a:t>Ek</a:t>
            </a:r>
            <a:r>
              <a:rPr lang="en-ZA" sz="2400" dirty="0"/>
              <a:t> </a:t>
            </a:r>
            <a:r>
              <a:rPr lang="en-ZA" sz="2400" dirty="0" err="1"/>
              <a:t>dit</a:t>
            </a:r>
            <a:r>
              <a:rPr lang="en-ZA" sz="2400" dirty="0"/>
              <a:t> </a:t>
            </a:r>
            <a:r>
              <a:rPr lang="en-ZA" sz="2400" dirty="0" err="1"/>
              <a:t>doen</a:t>
            </a:r>
            <a:r>
              <a:rPr lang="en-ZA" sz="2400" dirty="0"/>
              <a:t>. </a:t>
            </a:r>
            <a:endParaRPr lang="en-US" sz="2400" dirty="0"/>
          </a:p>
          <a:p>
            <a:r>
              <a:rPr lang="en-ZA" sz="2400" dirty="0"/>
              <a:t> </a:t>
            </a:r>
            <a:endParaRPr lang="en-US" sz="2400" dirty="0"/>
          </a:p>
          <a:p>
            <a:r>
              <a:rPr lang="en-ZA" sz="2400" dirty="0" err="1">
                <a:solidFill>
                  <a:srgbClr val="0070C0"/>
                </a:solidFill>
              </a:rPr>
              <a:t>Joh</a:t>
            </a:r>
            <a:r>
              <a:rPr lang="en-ZA" sz="2400" dirty="0">
                <a:solidFill>
                  <a:srgbClr val="0070C0"/>
                </a:solidFill>
              </a:rPr>
              <a:t> 15:7  </a:t>
            </a:r>
            <a:r>
              <a:rPr lang="en-ZA" sz="2400" dirty="0"/>
              <a:t>As </a:t>
            </a:r>
            <a:r>
              <a:rPr lang="en-ZA" sz="2400" dirty="0" err="1"/>
              <a:t>julle</a:t>
            </a:r>
            <a:r>
              <a:rPr lang="en-ZA" sz="2400" dirty="0"/>
              <a:t> in My </a:t>
            </a:r>
            <a:r>
              <a:rPr lang="en-ZA" sz="2400" dirty="0" err="1"/>
              <a:t>bly</a:t>
            </a:r>
            <a:r>
              <a:rPr lang="en-ZA" sz="2400" dirty="0"/>
              <a:t> en my </a:t>
            </a:r>
            <a:r>
              <a:rPr lang="en-ZA" sz="2400" dirty="0" err="1"/>
              <a:t>woorde</a:t>
            </a:r>
            <a:r>
              <a:rPr lang="en-ZA" sz="2400" dirty="0"/>
              <a:t> in </a:t>
            </a:r>
            <a:r>
              <a:rPr lang="en-ZA" sz="2400" dirty="0" err="1"/>
              <a:t>julle</a:t>
            </a:r>
            <a:r>
              <a:rPr lang="en-ZA" sz="2400" dirty="0"/>
              <a:t>, </a:t>
            </a:r>
            <a:r>
              <a:rPr lang="en-ZA" sz="2400" dirty="0" err="1"/>
              <a:t>sal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vra</a:t>
            </a:r>
            <a:r>
              <a:rPr lang="en-ZA" sz="2400" dirty="0"/>
              <a:t> net </a:t>
            </a:r>
            <a:r>
              <a:rPr lang="en-ZA" sz="2400" dirty="0" err="1"/>
              <a:t>wat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wil</a:t>
            </a:r>
            <a:r>
              <a:rPr lang="en-ZA" sz="2400" dirty="0"/>
              <a:t> </a:t>
            </a:r>
            <a:r>
              <a:rPr lang="en-ZA" sz="2400" dirty="0" err="1"/>
              <a:t>hê</a:t>
            </a:r>
            <a:r>
              <a:rPr lang="en-ZA" sz="2400" dirty="0"/>
              <a:t>, en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sal</a:t>
            </a:r>
            <a:r>
              <a:rPr lang="en-ZA" sz="2400" dirty="0"/>
              <a:t> </a:t>
            </a:r>
            <a:r>
              <a:rPr lang="en-ZA" sz="2400" dirty="0" err="1"/>
              <a:t>dit</a:t>
            </a:r>
            <a:r>
              <a:rPr lang="en-ZA" sz="2400" dirty="0"/>
              <a:t> </a:t>
            </a:r>
            <a:r>
              <a:rPr lang="en-ZA" sz="2400" dirty="0" err="1"/>
              <a:t>verkry</a:t>
            </a:r>
            <a:r>
              <a:rPr lang="en-ZA" sz="2400" dirty="0"/>
              <a:t>.</a:t>
            </a:r>
            <a:endParaRPr lang="en-US" sz="2400" dirty="0"/>
          </a:p>
          <a:p>
            <a:r>
              <a:rPr lang="en-ZA" sz="2400" dirty="0"/>
              <a:t> </a:t>
            </a:r>
            <a:endParaRPr lang="en-US" sz="2400" dirty="0"/>
          </a:p>
        </p:txBody>
      </p:sp>
      <p:pic>
        <p:nvPicPr>
          <p:cNvPr id="2050" name="Picture 2" descr="C:\Users\Jaco\Desktop\Sel\Sel Klank\Pictures\imagesCAW3UYM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4038600"/>
            <a:ext cx="2514600" cy="27979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3600" b="1" i="1" dirty="0" err="1" smtClean="0">
                <a:solidFill>
                  <a:schemeClr val="accent6">
                    <a:lumMod val="50000"/>
                  </a:schemeClr>
                </a:solidFill>
              </a:rPr>
              <a:t>GEBED</a:t>
            </a:r>
            <a:r>
              <a:rPr lang="en-ZA" sz="3600" b="1" i="1" dirty="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  <a:r>
              <a:rPr lang="en-ZA" sz="2400" b="1" dirty="0" err="1" smtClean="0">
                <a:solidFill>
                  <a:schemeClr val="accent6">
                    <a:lumMod val="50000"/>
                  </a:schemeClr>
                </a:solidFill>
              </a:rPr>
              <a:t>WAT</a:t>
            </a:r>
            <a:r>
              <a:rPr lang="en-ZA" sz="2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ZA" sz="2400" b="1" dirty="0" err="1">
                <a:solidFill>
                  <a:schemeClr val="accent6">
                    <a:lumMod val="50000"/>
                  </a:schemeClr>
                </a:solidFill>
              </a:rPr>
              <a:t>DOEN</a:t>
            </a:r>
            <a:r>
              <a:rPr lang="en-ZA"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ZA" sz="2400" b="1" dirty="0" err="1">
                <a:solidFill>
                  <a:schemeClr val="accent6">
                    <a:lumMod val="50000"/>
                  </a:schemeClr>
                </a:solidFill>
              </a:rPr>
              <a:t>GEBED</a:t>
            </a:r>
            <a:r>
              <a:rPr lang="en-ZA" sz="2400" b="1" dirty="0">
                <a:solidFill>
                  <a:schemeClr val="accent6">
                    <a:lumMod val="50000"/>
                  </a:schemeClr>
                </a:solidFill>
              </a:rPr>
              <a:t>: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ZA" sz="2400" dirty="0">
                <a:solidFill>
                  <a:srgbClr val="0070C0"/>
                </a:solidFill>
              </a:rPr>
              <a:t>Mat 7:7  </a:t>
            </a:r>
            <a:r>
              <a:rPr lang="en-ZA" sz="2400" b="1" dirty="0">
                <a:solidFill>
                  <a:srgbClr val="C00000"/>
                </a:solidFill>
              </a:rPr>
              <a:t>Bid, </a:t>
            </a:r>
            <a:r>
              <a:rPr lang="en-ZA" sz="2400" dirty="0"/>
              <a:t>en </a:t>
            </a:r>
            <a:r>
              <a:rPr lang="en-ZA" sz="2400" dirty="0" err="1"/>
              <a:t>vir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sal</a:t>
            </a:r>
            <a:r>
              <a:rPr lang="en-ZA" sz="2400" dirty="0"/>
              <a:t> </a:t>
            </a:r>
            <a:r>
              <a:rPr lang="en-ZA" sz="2400" dirty="0" err="1"/>
              <a:t>gegee</a:t>
            </a:r>
            <a:r>
              <a:rPr lang="en-ZA" sz="2400" dirty="0"/>
              <a:t> word; </a:t>
            </a:r>
            <a:r>
              <a:rPr lang="en-ZA" sz="2400" dirty="0" err="1"/>
              <a:t>soek</a:t>
            </a:r>
            <a:r>
              <a:rPr lang="en-ZA" sz="2400" dirty="0"/>
              <a:t>, en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sal</a:t>
            </a:r>
            <a:r>
              <a:rPr lang="en-ZA" sz="2400" dirty="0"/>
              <a:t> </a:t>
            </a:r>
            <a:r>
              <a:rPr lang="en-ZA" sz="2400" dirty="0" err="1"/>
              <a:t>vind</a:t>
            </a:r>
            <a:r>
              <a:rPr lang="en-ZA" sz="2400" dirty="0"/>
              <a:t>; </a:t>
            </a:r>
            <a:r>
              <a:rPr lang="en-ZA" sz="2400" dirty="0" err="1"/>
              <a:t>klop</a:t>
            </a:r>
            <a:r>
              <a:rPr lang="en-ZA" sz="2400" dirty="0"/>
              <a:t>, en </a:t>
            </a:r>
            <a:r>
              <a:rPr lang="en-ZA" sz="2400" dirty="0" err="1"/>
              <a:t>vir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sal</a:t>
            </a:r>
            <a:r>
              <a:rPr lang="en-ZA" sz="2400" dirty="0"/>
              <a:t> </a:t>
            </a:r>
            <a:r>
              <a:rPr lang="en-ZA" sz="2400" dirty="0" err="1"/>
              <a:t>oopgemaak</a:t>
            </a:r>
            <a:r>
              <a:rPr lang="en-ZA" sz="2400" dirty="0"/>
              <a:t> word. </a:t>
            </a:r>
            <a:endParaRPr lang="en-US" sz="2400" dirty="0"/>
          </a:p>
          <a:p>
            <a:r>
              <a:rPr lang="en-ZA" sz="2400" dirty="0">
                <a:solidFill>
                  <a:srgbClr val="0070C0"/>
                </a:solidFill>
              </a:rPr>
              <a:t>Mat 7:8  </a:t>
            </a:r>
            <a:r>
              <a:rPr lang="en-ZA" sz="2400" dirty="0"/>
              <a:t>Want </a:t>
            </a:r>
            <a:r>
              <a:rPr lang="en-ZA" sz="2400" dirty="0" err="1"/>
              <a:t>elkeen</a:t>
            </a:r>
            <a:r>
              <a:rPr lang="en-ZA" sz="2400" dirty="0"/>
              <a:t> </a:t>
            </a:r>
            <a:r>
              <a:rPr lang="en-ZA" sz="2400" dirty="0" err="1"/>
              <a:t>wat</a:t>
            </a:r>
            <a:r>
              <a:rPr lang="en-ZA" sz="2400" dirty="0"/>
              <a:t> </a:t>
            </a:r>
            <a:r>
              <a:rPr lang="en-ZA" sz="2400" b="1" dirty="0">
                <a:solidFill>
                  <a:srgbClr val="C00000"/>
                </a:solidFill>
              </a:rPr>
              <a:t>bid, </a:t>
            </a:r>
            <a:r>
              <a:rPr lang="en-ZA" sz="2400" dirty="0" err="1"/>
              <a:t>ontvang</a:t>
            </a:r>
            <a:r>
              <a:rPr lang="en-ZA" sz="2400" dirty="0"/>
              <a:t>; en </a:t>
            </a:r>
            <a:r>
              <a:rPr lang="en-ZA" sz="2400" dirty="0" err="1"/>
              <a:t>hy</a:t>
            </a:r>
            <a:r>
              <a:rPr lang="en-ZA" sz="2400" dirty="0"/>
              <a:t> </a:t>
            </a:r>
            <a:r>
              <a:rPr lang="en-ZA" sz="2400" dirty="0" err="1"/>
              <a:t>wat</a:t>
            </a:r>
            <a:r>
              <a:rPr lang="en-ZA" sz="2400" dirty="0"/>
              <a:t> </a:t>
            </a:r>
            <a:r>
              <a:rPr lang="en-ZA" sz="2400" dirty="0" err="1"/>
              <a:t>soek</a:t>
            </a:r>
            <a:r>
              <a:rPr lang="en-ZA" sz="2400" dirty="0"/>
              <a:t>, </a:t>
            </a:r>
            <a:r>
              <a:rPr lang="en-ZA" sz="2400" dirty="0" err="1"/>
              <a:t>vind</a:t>
            </a:r>
            <a:r>
              <a:rPr lang="en-ZA" sz="2400" dirty="0"/>
              <a:t>; en </a:t>
            </a:r>
            <a:r>
              <a:rPr lang="en-ZA" sz="2400" dirty="0" err="1"/>
              <a:t>vir</a:t>
            </a:r>
            <a:r>
              <a:rPr lang="en-ZA" sz="2400" dirty="0"/>
              <a:t> </a:t>
            </a:r>
            <a:r>
              <a:rPr lang="en-ZA" sz="2400" dirty="0" err="1"/>
              <a:t>hom</a:t>
            </a:r>
            <a:r>
              <a:rPr lang="en-ZA" sz="2400" dirty="0"/>
              <a:t> </a:t>
            </a:r>
            <a:r>
              <a:rPr lang="en-ZA" sz="2400" dirty="0" err="1"/>
              <a:t>wat</a:t>
            </a:r>
            <a:r>
              <a:rPr lang="en-ZA" sz="2400" dirty="0"/>
              <a:t> </a:t>
            </a:r>
            <a:r>
              <a:rPr lang="en-ZA" sz="2400" dirty="0" err="1"/>
              <a:t>klop</a:t>
            </a:r>
            <a:r>
              <a:rPr lang="en-ZA" sz="2400" dirty="0"/>
              <a:t>, </a:t>
            </a:r>
            <a:r>
              <a:rPr lang="en-ZA" sz="2400" dirty="0" err="1"/>
              <a:t>sal</a:t>
            </a:r>
            <a:r>
              <a:rPr lang="en-ZA" sz="2400" dirty="0"/>
              <a:t> </a:t>
            </a:r>
            <a:r>
              <a:rPr lang="en-ZA" sz="2400" dirty="0" err="1"/>
              <a:t>oopgemaak</a:t>
            </a:r>
            <a:r>
              <a:rPr lang="en-ZA" sz="2400" dirty="0"/>
              <a:t> word. </a:t>
            </a:r>
            <a:endParaRPr lang="en-US" sz="1400" dirty="0"/>
          </a:p>
          <a:p>
            <a:r>
              <a:rPr lang="en-ZA" sz="1400" dirty="0">
                <a:solidFill>
                  <a:srgbClr val="0070C0"/>
                </a:solidFill>
              </a:rPr>
              <a:t> </a:t>
            </a:r>
            <a:endParaRPr lang="en-US" sz="1600" dirty="0">
              <a:solidFill>
                <a:srgbClr val="0070C0"/>
              </a:solidFill>
            </a:endParaRPr>
          </a:p>
          <a:p>
            <a:r>
              <a:rPr lang="en-ZA" sz="2400" dirty="0">
                <a:solidFill>
                  <a:srgbClr val="0070C0"/>
                </a:solidFill>
              </a:rPr>
              <a:t>Mat 7:11  </a:t>
            </a:r>
            <a:r>
              <a:rPr lang="en-ZA" sz="2400" dirty="0"/>
              <a:t>As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wat</a:t>
            </a:r>
            <a:r>
              <a:rPr lang="en-ZA" sz="2400" dirty="0"/>
              <a:t> </a:t>
            </a:r>
            <a:r>
              <a:rPr lang="en-ZA" sz="2400" dirty="0" err="1"/>
              <a:t>sleg</a:t>
            </a:r>
            <a:r>
              <a:rPr lang="en-ZA" sz="2400" dirty="0"/>
              <a:t> is, </a:t>
            </a:r>
            <a:r>
              <a:rPr lang="en-ZA" sz="2400" dirty="0" err="1"/>
              <a:t>dan</a:t>
            </a:r>
            <a:r>
              <a:rPr lang="en-ZA" sz="2400" dirty="0"/>
              <a:t> </a:t>
            </a:r>
            <a:r>
              <a:rPr lang="en-ZA" sz="2400" dirty="0" err="1"/>
              <a:t>weet</a:t>
            </a:r>
            <a:r>
              <a:rPr lang="en-ZA" sz="2400" dirty="0"/>
              <a:t> </a:t>
            </a:r>
            <a:r>
              <a:rPr lang="en-ZA" sz="2400" dirty="0" err="1"/>
              <a:t>om</a:t>
            </a:r>
            <a:r>
              <a:rPr lang="en-ZA" sz="2400" dirty="0"/>
              <a:t> </a:t>
            </a:r>
            <a:r>
              <a:rPr lang="en-ZA" sz="2400" dirty="0" err="1"/>
              <a:t>goeie</a:t>
            </a:r>
            <a:r>
              <a:rPr lang="en-ZA" sz="2400" dirty="0"/>
              <a:t> </a:t>
            </a:r>
            <a:r>
              <a:rPr lang="en-ZA" sz="2400" dirty="0" err="1"/>
              <a:t>gawes</a:t>
            </a:r>
            <a:r>
              <a:rPr lang="en-ZA" sz="2400" dirty="0"/>
              <a:t> </a:t>
            </a:r>
            <a:r>
              <a:rPr lang="en-ZA" sz="2400" dirty="0" err="1"/>
              <a:t>aan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kinders</a:t>
            </a:r>
            <a:r>
              <a:rPr lang="en-ZA" sz="2400" dirty="0"/>
              <a:t> </a:t>
            </a:r>
            <a:r>
              <a:rPr lang="en-ZA" sz="2400" dirty="0" err="1"/>
              <a:t>te</a:t>
            </a:r>
            <a:r>
              <a:rPr lang="en-ZA" sz="2400" dirty="0"/>
              <a:t> gee, </a:t>
            </a:r>
            <a:r>
              <a:rPr lang="en-ZA" sz="2400" dirty="0" err="1"/>
              <a:t>hoeveel</a:t>
            </a:r>
            <a:r>
              <a:rPr lang="en-ZA" sz="2400" dirty="0"/>
              <a:t> </a:t>
            </a:r>
            <a:r>
              <a:rPr lang="en-ZA" sz="2400" dirty="0" err="1"/>
              <a:t>te</a:t>
            </a:r>
            <a:r>
              <a:rPr lang="en-ZA" sz="2400" dirty="0"/>
              <a:t> </a:t>
            </a:r>
            <a:r>
              <a:rPr lang="en-ZA" sz="2400" dirty="0" err="1"/>
              <a:t>meer</a:t>
            </a:r>
            <a:r>
              <a:rPr lang="en-ZA" sz="2400" dirty="0"/>
              <a:t> </a:t>
            </a:r>
            <a:r>
              <a:rPr lang="en-ZA" sz="2400" dirty="0" err="1"/>
              <a:t>sal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Vader </a:t>
            </a:r>
            <a:r>
              <a:rPr lang="en-ZA" sz="2400" dirty="0" err="1"/>
              <a:t>wat</a:t>
            </a:r>
            <a:r>
              <a:rPr lang="en-ZA" sz="2400" dirty="0"/>
              <a:t> in die </a:t>
            </a:r>
            <a:r>
              <a:rPr lang="en-ZA" sz="2400" dirty="0" err="1"/>
              <a:t>hemele</a:t>
            </a:r>
            <a:r>
              <a:rPr lang="en-ZA" sz="2400" dirty="0"/>
              <a:t> is, </a:t>
            </a:r>
            <a:r>
              <a:rPr lang="en-ZA" sz="2400" dirty="0" err="1"/>
              <a:t>goeie</a:t>
            </a:r>
            <a:r>
              <a:rPr lang="en-ZA" sz="2400" dirty="0"/>
              <a:t> </a:t>
            </a:r>
            <a:r>
              <a:rPr lang="en-ZA" sz="2400" dirty="0" err="1"/>
              <a:t>dinge</a:t>
            </a:r>
            <a:r>
              <a:rPr lang="en-ZA" sz="2400" dirty="0"/>
              <a:t> gee </a:t>
            </a:r>
            <a:r>
              <a:rPr lang="en-ZA" sz="2400" dirty="0" err="1"/>
              <a:t>aan</a:t>
            </a:r>
            <a:r>
              <a:rPr lang="en-ZA" sz="2400" dirty="0"/>
              <a:t> die </a:t>
            </a:r>
            <a:r>
              <a:rPr lang="en-ZA" sz="2400" dirty="0" err="1"/>
              <a:t>wat</a:t>
            </a:r>
            <a:r>
              <a:rPr lang="en-ZA" sz="2400" dirty="0"/>
              <a:t> </a:t>
            </a:r>
            <a:r>
              <a:rPr lang="en-ZA" sz="2400" dirty="0" err="1"/>
              <a:t>Hom</a:t>
            </a:r>
            <a:r>
              <a:rPr lang="en-ZA" sz="2400" dirty="0"/>
              <a:t> </a:t>
            </a:r>
            <a:r>
              <a:rPr lang="en-ZA" sz="2400" b="1" dirty="0">
                <a:solidFill>
                  <a:srgbClr val="C00000"/>
                </a:solidFill>
              </a:rPr>
              <a:t>bid!</a:t>
            </a:r>
            <a:endParaRPr lang="en-US" sz="1400" b="1" dirty="0">
              <a:solidFill>
                <a:srgbClr val="C00000"/>
              </a:solidFill>
            </a:endParaRPr>
          </a:p>
          <a:p>
            <a:r>
              <a:rPr lang="en-ZA" sz="1400" dirty="0"/>
              <a:t> </a:t>
            </a:r>
            <a:endParaRPr lang="en-US" sz="2400" dirty="0"/>
          </a:p>
          <a:p>
            <a:r>
              <a:rPr lang="en-ZA" sz="2400" dirty="0">
                <a:solidFill>
                  <a:srgbClr val="0070C0"/>
                </a:solidFill>
              </a:rPr>
              <a:t>Mat 21:22  </a:t>
            </a:r>
            <a:r>
              <a:rPr lang="en-ZA" sz="2400" dirty="0"/>
              <a:t>En </a:t>
            </a:r>
            <a:r>
              <a:rPr lang="en-ZA" sz="2400" dirty="0" err="1"/>
              <a:t>alles</a:t>
            </a:r>
            <a:r>
              <a:rPr lang="en-ZA" sz="2400" dirty="0"/>
              <a:t> </a:t>
            </a:r>
            <a:r>
              <a:rPr lang="en-ZA" sz="2400" dirty="0" err="1"/>
              <a:t>wat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in die </a:t>
            </a:r>
            <a:r>
              <a:rPr lang="en-ZA" sz="2400" b="1" dirty="0" err="1">
                <a:solidFill>
                  <a:srgbClr val="C00000"/>
                </a:solidFill>
              </a:rPr>
              <a:t>gebed</a:t>
            </a:r>
            <a:r>
              <a:rPr lang="en-ZA" sz="2400" b="1" dirty="0">
                <a:solidFill>
                  <a:srgbClr val="C00000"/>
                </a:solidFill>
              </a:rPr>
              <a:t> </a:t>
            </a:r>
            <a:r>
              <a:rPr lang="en-ZA" sz="2400" b="1" dirty="0" err="1">
                <a:solidFill>
                  <a:srgbClr val="C00000"/>
                </a:solidFill>
              </a:rPr>
              <a:t>vra</a:t>
            </a:r>
            <a:r>
              <a:rPr lang="en-ZA" sz="2400" b="1" dirty="0">
                <a:solidFill>
                  <a:srgbClr val="C00000"/>
                </a:solidFill>
              </a:rPr>
              <a:t>, </a:t>
            </a:r>
            <a:r>
              <a:rPr lang="en-ZA" sz="2400" dirty="0" err="1"/>
              <a:t>sal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ontvang</a:t>
            </a:r>
            <a:r>
              <a:rPr lang="en-ZA" sz="2400" dirty="0"/>
              <a:t> as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glo</a:t>
            </a:r>
            <a:r>
              <a:rPr lang="en-ZA" sz="2400" dirty="0"/>
              <a:t>.</a:t>
            </a:r>
            <a:endParaRPr lang="en-US" sz="2400" dirty="0"/>
          </a:p>
          <a:p>
            <a:r>
              <a:rPr lang="en-ZA" sz="2400" dirty="0">
                <a:solidFill>
                  <a:srgbClr val="0070C0"/>
                </a:solidFill>
              </a:rPr>
              <a:t>Mat 26:41  </a:t>
            </a:r>
            <a:r>
              <a:rPr lang="en-ZA" sz="2400" b="1" dirty="0" err="1">
                <a:solidFill>
                  <a:srgbClr val="C00000"/>
                </a:solidFill>
              </a:rPr>
              <a:t>Waak</a:t>
            </a:r>
            <a:r>
              <a:rPr lang="en-ZA" sz="2400" b="1" dirty="0">
                <a:solidFill>
                  <a:srgbClr val="C00000"/>
                </a:solidFill>
              </a:rPr>
              <a:t> en bid, </a:t>
            </a:r>
            <a:r>
              <a:rPr lang="en-ZA" sz="2400" dirty="0" err="1"/>
              <a:t>dat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/>
              <a:t> in </a:t>
            </a:r>
            <a:r>
              <a:rPr lang="en-ZA" sz="2400" dirty="0" err="1"/>
              <a:t>versoeking</a:t>
            </a:r>
            <a:r>
              <a:rPr lang="en-ZA" sz="2400" dirty="0"/>
              <a:t> </a:t>
            </a:r>
            <a:r>
              <a:rPr lang="en-ZA" sz="2400" dirty="0" err="1"/>
              <a:t>kom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/>
              <a:t>. Die gees is </a:t>
            </a:r>
            <a:r>
              <a:rPr lang="en-ZA" sz="2400" dirty="0" err="1"/>
              <a:t>wel</a:t>
            </a:r>
            <a:r>
              <a:rPr lang="en-ZA" sz="2400" dirty="0"/>
              <a:t> </a:t>
            </a:r>
            <a:r>
              <a:rPr lang="en-ZA" sz="2400" dirty="0" err="1"/>
              <a:t>gewillig</a:t>
            </a:r>
            <a:r>
              <a:rPr lang="en-ZA" sz="2400" dirty="0"/>
              <a:t>, </a:t>
            </a:r>
            <a:r>
              <a:rPr lang="en-ZA" sz="2400" dirty="0" err="1"/>
              <a:t>maar</a:t>
            </a:r>
            <a:r>
              <a:rPr lang="en-ZA" sz="2400" dirty="0"/>
              <a:t> die </a:t>
            </a:r>
            <a:r>
              <a:rPr lang="en-ZA" sz="2400" dirty="0" err="1"/>
              <a:t>vlees</a:t>
            </a:r>
            <a:r>
              <a:rPr lang="en-ZA" sz="2400" dirty="0"/>
              <a:t> is </a:t>
            </a:r>
            <a:r>
              <a:rPr lang="en-ZA" sz="2400" dirty="0" err="1"/>
              <a:t>swak</a:t>
            </a:r>
            <a:r>
              <a:rPr lang="en-ZA" sz="2400" dirty="0" smtClean="0"/>
              <a:t>.</a:t>
            </a:r>
          </a:p>
          <a:p>
            <a:endParaRPr lang="en-US" sz="2000" dirty="0"/>
          </a:p>
          <a:p>
            <a:r>
              <a:rPr lang="en-ZA" sz="2400" dirty="0">
                <a:solidFill>
                  <a:srgbClr val="0070C0"/>
                </a:solidFill>
              </a:rPr>
              <a:t>Mat 9:37  </a:t>
            </a:r>
            <a:r>
              <a:rPr lang="en-ZA" sz="2400" dirty="0"/>
              <a:t>Toe </a:t>
            </a:r>
            <a:r>
              <a:rPr lang="en-ZA" sz="2400" dirty="0" err="1"/>
              <a:t>sê</a:t>
            </a:r>
            <a:r>
              <a:rPr lang="en-ZA" sz="2400" dirty="0"/>
              <a:t> </a:t>
            </a:r>
            <a:r>
              <a:rPr lang="en-ZA" sz="2400" dirty="0" err="1"/>
              <a:t>Hy</a:t>
            </a:r>
            <a:r>
              <a:rPr lang="en-ZA" sz="2400" dirty="0"/>
              <a:t> </a:t>
            </a:r>
            <a:r>
              <a:rPr lang="en-ZA" sz="2400" dirty="0" err="1"/>
              <a:t>vir</a:t>
            </a:r>
            <a:r>
              <a:rPr lang="en-ZA" sz="2400" dirty="0"/>
              <a:t> </a:t>
            </a:r>
            <a:r>
              <a:rPr lang="en-ZA" sz="2400" dirty="0" err="1"/>
              <a:t>sy</a:t>
            </a:r>
            <a:r>
              <a:rPr lang="en-ZA" sz="2400" dirty="0"/>
              <a:t> </a:t>
            </a:r>
            <a:r>
              <a:rPr lang="en-ZA" sz="2400" dirty="0" err="1"/>
              <a:t>dissipels</a:t>
            </a:r>
            <a:r>
              <a:rPr lang="en-ZA" sz="2400" dirty="0"/>
              <a:t>: Die </a:t>
            </a:r>
            <a:r>
              <a:rPr lang="en-ZA" sz="2400" dirty="0" err="1"/>
              <a:t>oes</a:t>
            </a:r>
            <a:r>
              <a:rPr lang="en-ZA" sz="2400" dirty="0"/>
              <a:t> is </a:t>
            </a:r>
            <a:r>
              <a:rPr lang="en-ZA" sz="2400" dirty="0" err="1"/>
              <a:t>wel</a:t>
            </a:r>
            <a:r>
              <a:rPr lang="en-ZA" sz="2400" dirty="0"/>
              <a:t> </a:t>
            </a:r>
            <a:r>
              <a:rPr lang="en-ZA" sz="2400" dirty="0" err="1"/>
              <a:t>groot</a:t>
            </a:r>
            <a:r>
              <a:rPr lang="en-ZA" sz="2400" dirty="0"/>
              <a:t>, </a:t>
            </a:r>
            <a:r>
              <a:rPr lang="en-ZA" sz="2400" dirty="0" err="1"/>
              <a:t>maar</a:t>
            </a:r>
            <a:r>
              <a:rPr lang="en-ZA" sz="2400" dirty="0"/>
              <a:t> die </a:t>
            </a:r>
            <a:r>
              <a:rPr lang="en-ZA" sz="2400" dirty="0" err="1"/>
              <a:t>arbeiders</a:t>
            </a:r>
            <a:r>
              <a:rPr lang="en-ZA" sz="2400" dirty="0"/>
              <a:t> min. </a:t>
            </a:r>
            <a:endParaRPr lang="en-US" sz="2400" dirty="0"/>
          </a:p>
          <a:p>
            <a:r>
              <a:rPr lang="en-ZA" sz="2400" dirty="0">
                <a:solidFill>
                  <a:srgbClr val="0070C0"/>
                </a:solidFill>
              </a:rPr>
              <a:t>Mat 9:38  </a:t>
            </a:r>
            <a:r>
              <a:rPr lang="en-ZA" sz="2400" b="1" dirty="0">
                <a:solidFill>
                  <a:srgbClr val="C00000"/>
                </a:solidFill>
              </a:rPr>
              <a:t>Bid</a:t>
            </a:r>
            <a:r>
              <a:rPr lang="en-ZA" sz="2400" dirty="0"/>
              <a:t> </a:t>
            </a:r>
            <a:r>
              <a:rPr lang="en-ZA" sz="2400" dirty="0" err="1"/>
              <a:t>dan</a:t>
            </a:r>
            <a:r>
              <a:rPr lang="en-ZA" sz="2400" dirty="0"/>
              <a:t> die Here van die </a:t>
            </a:r>
            <a:r>
              <a:rPr lang="en-ZA" sz="2400" dirty="0" err="1"/>
              <a:t>oes</a:t>
            </a:r>
            <a:r>
              <a:rPr lang="en-ZA" sz="2400" dirty="0"/>
              <a:t>, </a:t>
            </a:r>
            <a:r>
              <a:rPr lang="en-ZA" sz="2400" dirty="0" err="1"/>
              <a:t>dat</a:t>
            </a:r>
            <a:r>
              <a:rPr lang="en-ZA" sz="2400" dirty="0"/>
              <a:t> </a:t>
            </a:r>
            <a:r>
              <a:rPr lang="en-ZA" sz="2400" dirty="0" err="1"/>
              <a:t>Hy</a:t>
            </a:r>
            <a:r>
              <a:rPr lang="en-ZA" sz="2400" dirty="0"/>
              <a:t> </a:t>
            </a:r>
            <a:r>
              <a:rPr lang="en-ZA" sz="2400" dirty="0" err="1"/>
              <a:t>arbeiders</a:t>
            </a:r>
            <a:r>
              <a:rPr lang="en-ZA" sz="2400" dirty="0"/>
              <a:t> in </a:t>
            </a:r>
            <a:r>
              <a:rPr lang="en-ZA" sz="2400" dirty="0" err="1"/>
              <a:t>sy</a:t>
            </a:r>
            <a:r>
              <a:rPr lang="en-ZA" sz="2400" dirty="0"/>
              <a:t> </a:t>
            </a:r>
            <a:r>
              <a:rPr lang="en-ZA" sz="2400" dirty="0" err="1"/>
              <a:t>oes</a:t>
            </a:r>
            <a:r>
              <a:rPr lang="en-ZA" sz="2400" dirty="0"/>
              <a:t> </a:t>
            </a:r>
            <a:r>
              <a:rPr lang="en-ZA" sz="2400" dirty="0" err="1"/>
              <a:t>mag</a:t>
            </a:r>
            <a:r>
              <a:rPr lang="en-ZA" sz="2400" dirty="0"/>
              <a:t> </a:t>
            </a:r>
            <a:r>
              <a:rPr lang="en-ZA" sz="2400" dirty="0" err="1"/>
              <a:t>uitstuur</a:t>
            </a:r>
            <a:r>
              <a:rPr lang="en-ZA" sz="2400" dirty="0"/>
              <a:t>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3600" b="1" i="1" dirty="0" err="1" smtClean="0">
                <a:solidFill>
                  <a:schemeClr val="accent6">
                    <a:lumMod val="50000"/>
                  </a:schemeClr>
                </a:solidFill>
              </a:rPr>
              <a:t>GEBED</a:t>
            </a:r>
            <a:r>
              <a:rPr lang="en-ZA" sz="3600" b="1" i="1" dirty="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  <a:r>
              <a:rPr lang="en-ZA" sz="2400" b="1" dirty="0" smtClean="0">
                <a:solidFill>
                  <a:schemeClr val="accent6">
                    <a:lumMod val="50000"/>
                  </a:schemeClr>
                </a:solidFill>
              </a:rPr>
              <a:t>JESUS </a:t>
            </a:r>
            <a:r>
              <a:rPr lang="en-ZA" sz="2400" b="1" dirty="0">
                <a:solidFill>
                  <a:schemeClr val="accent6">
                    <a:lumMod val="50000"/>
                  </a:schemeClr>
                </a:solidFill>
              </a:rPr>
              <a:t>HET </a:t>
            </a:r>
            <a:r>
              <a:rPr lang="en-ZA" sz="2400" b="1" dirty="0" err="1">
                <a:solidFill>
                  <a:schemeClr val="accent6">
                    <a:lumMod val="50000"/>
                  </a:schemeClr>
                </a:solidFill>
              </a:rPr>
              <a:t>GEBID</a:t>
            </a:r>
            <a:r>
              <a:rPr lang="en-ZA" sz="2400" b="1" dirty="0">
                <a:solidFill>
                  <a:schemeClr val="accent6">
                    <a:lumMod val="50000"/>
                  </a:schemeClr>
                </a:solidFill>
              </a:rPr>
              <a:t>: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ZA" sz="2400" dirty="0">
                <a:solidFill>
                  <a:srgbClr val="0070C0"/>
                </a:solidFill>
              </a:rPr>
              <a:t>Mat 14:23  </a:t>
            </a:r>
            <a:r>
              <a:rPr lang="en-ZA" sz="2400" dirty="0"/>
              <a:t>En </a:t>
            </a:r>
            <a:r>
              <a:rPr lang="en-ZA" sz="2400" dirty="0" err="1"/>
              <a:t>nadat</a:t>
            </a:r>
            <a:r>
              <a:rPr lang="en-ZA" sz="2400" dirty="0"/>
              <a:t> </a:t>
            </a:r>
            <a:r>
              <a:rPr lang="en-ZA" sz="2400" dirty="0" err="1"/>
              <a:t>Hy</a:t>
            </a:r>
            <a:r>
              <a:rPr lang="en-ZA" sz="2400" dirty="0"/>
              <a:t> die </a:t>
            </a:r>
            <a:r>
              <a:rPr lang="en-ZA" sz="2400" dirty="0" err="1"/>
              <a:t>skare</a:t>
            </a:r>
            <a:r>
              <a:rPr lang="en-ZA" sz="2400" dirty="0"/>
              <a:t> </a:t>
            </a:r>
            <a:r>
              <a:rPr lang="en-ZA" sz="2400" dirty="0" err="1"/>
              <a:t>weggestuur</a:t>
            </a:r>
            <a:r>
              <a:rPr lang="en-ZA" sz="2400" dirty="0"/>
              <a:t> het, </a:t>
            </a:r>
            <a:r>
              <a:rPr lang="en-ZA" sz="2400" dirty="0" err="1"/>
              <a:t>klim</a:t>
            </a:r>
            <a:r>
              <a:rPr lang="en-ZA" sz="2400" dirty="0"/>
              <a:t> </a:t>
            </a:r>
            <a:r>
              <a:rPr lang="en-ZA" sz="2400" dirty="0" err="1"/>
              <a:t>Hy</a:t>
            </a:r>
            <a:r>
              <a:rPr lang="en-ZA" sz="2400" dirty="0"/>
              <a:t> op die berg </a:t>
            </a:r>
            <a:r>
              <a:rPr lang="en-ZA" sz="2400" dirty="0" err="1"/>
              <a:t>om</a:t>
            </a:r>
            <a:r>
              <a:rPr lang="en-ZA" sz="2400" dirty="0"/>
              <a:t> in die </a:t>
            </a:r>
            <a:r>
              <a:rPr lang="en-ZA" sz="2400" dirty="0" err="1"/>
              <a:t>eensaamheid</a:t>
            </a:r>
            <a:r>
              <a:rPr lang="en-ZA" sz="2400" dirty="0"/>
              <a:t> </a:t>
            </a:r>
            <a:r>
              <a:rPr lang="en-ZA" sz="2400" dirty="0" err="1"/>
              <a:t>te</a:t>
            </a:r>
            <a:r>
              <a:rPr lang="en-ZA" sz="2400" dirty="0"/>
              <a:t> </a:t>
            </a:r>
            <a:r>
              <a:rPr lang="en-ZA" sz="2400" b="1" dirty="0">
                <a:solidFill>
                  <a:srgbClr val="C00000"/>
                </a:solidFill>
              </a:rPr>
              <a:t>bid. </a:t>
            </a:r>
            <a:r>
              <a:rPr lang="en-ZA" sz="2400" dirty="0"/>
              <a:t>En toe </a:t>
            </a:r>
            <a:r>
              <a:rPr lang="en-ZA" sz="2400" dirty="0" err="1"/>
              <a:t>dit</a:t>
            </a:r>
            <a:r>
              <a:rPr lang="en-ZA" sz="2400" dirty="0"/>
              <a:t> </a:t>
            </a:r>
            <a:r>
              <a:rPr lang="en-ZA" sz="2400" dirty="0" err="1"/>
              <a:t>aand</a:t>
            </a:r>
            <a:r>
              <a:rPr lang="en-ZA" sz="2400" dirty="0"/>
              <a:t> </a:t>
            </a:r>
            <a:r>
              <a:rPr lang="en-ZA" sz="2400" dirty="0" err="1"/>
              <a:t>geword</a:t>
            </a:r>
            <a:r>
              <a:rPr lang="en-ZA" sz="2400" dirty="0"/>
              <a:t> het, was </a:t>
            </a:r>
            <a:r>
              <a:rPr lang="en-ZA" sz="2400" dirty="0" err="1"/>
              <a:t>Hy</a:t>
            </a:r>
            <a:r>
              <a:rPr lang="en-ZA" sz="2400" dirty="0"/>
              <a:t> </a:t>
            </a:r>
            <a:r>
              <a:rPr lang="en-ZA" sz="2400" dirty="0" err="1"/>
              <a:t>daar</a:t>
            </a:r>
            <a:r>
              <a:rPr lang="en-ZA" sz="2400" dirty="0"/>
              <a:t> </a:t>
            </a:r>
            <a:r>
              <a:rPr lang="en-ZA" sz="2400" dirty="0" err="1"/>
              <a:t>alleen</a:t>
            </a:r>
            <a:r>
              <a:rPr lang="en-ZA" sz="2400" dirty="0"/>
              <a:t>.</a:t>
            </a:r>
            <a:endParaRPr lang="en-US" sz="1400" dirty="0"/>
          </a:p>
          <a:p>
            <a:r>
              <a:rPr lang="en-ZA" sz="1400" dirty="0"/>
              <a:t> </a:t>
            </a:r>
            <a:endParaRPr lang="en-US" sz="2400" dirty="0"/>
          </a:p>
          <a:p>
            <a:r>
              <a:rPr lang="en-ZA" sz="2400" dirty="0">
                <a:solidFill>
                  <a:srgbClr val="0070C0"/>
                </a:solidFill>
              </a:rPr>
              <a:t>Mat 26:36  </a:t>
            </a:r>
            <a:r>
              <a:rPr lang="en-ZA" sz="2400" dirty="0"/>
              <a:t>Toe </a:t>
            </a:r>
            <a:r>
              <a:rPr lang="en-ZA" sz="2400" dirty="0" err="1"/>
              <a:t>kom</a:t>
            </a:r>
            <a:r>
              <a:rPr lang="en-ZA" sz="2400" dirty="0"/>
              <a:t> Jesus met </a:t>
            </a:r>
            <a:r>
              <a:rPr lang="en-ZA" sz="2400" dirty="0" err="1"/>
              <a:t>hulle</a:t>
            </a:r>
            <a:r>
              <a:rPr lang="en-ZA" sz="2400" dirty="0"/>
              <a:t> in ‘n </a:t>
            </a:r>
            <a:r>
              <a:rPr lang="en-ZA" sz="2400" dirty="0" err="1"/>
              <a:t>plek</a:t>
            </a:r>
            <a:r>
              <a:rPr lang="en-ZA" sz="2400" dirty="0"/>
              <a:t> met die </a:t>
            </a:r>
            <a:r>
              <a:rPr lang="en-ZA" sz="2400" dirty="0" err="1"/>
              <a:t>naam</a:t>
            </a:r>
            <a:r>
              <a:rPr lang="en-ZA" sz="2400" dirty="0"/>
              <a:t> van </a:t>
            </a:r>
            <a:r>
              <a:rPr lang="en-ZA" sz="2400" dirty="0" err="1"/>
              <a:t>Getsémané</a:t>
            </a:r>
            <a:r>
              <a:rPr lang="en-ZA" sz="2400" dirty="0"/>
              <a:t>, en </a:t>
            </a:r>
            <a:r>
              <a:rPr lang="en-ZA" sz="2400" dirty="0" err="1"/>
              <a:t>Hy</a:t>
            </a:r>
            <a:r>
              <a:rPr lang="en-ZA" sz="2400" dirty="0"/>
              <a:t> </a:t>
            </a:r>
            <a:r>
              <a:rPr lang="en-ZA" sz="2400" dirty="0" err="1"/>
              <a:t>sê</a:t>
            </a:r>
            <a:r>
              <a:rPr lang="en-ZA" sz="2400" dirty="0"/>
              <a:t> </a:t>
            </a:r>
            <a:r>
              <a:rPr lang="en-ZA" sz="2400" dirty="0" err="1"/>
              <a:t>vir</a:t>
            </a:r>
            <a:r>
              <a:rPr lang="en-ZA" sz="2400" dirty="0"/>
              <a:t> die </a:t>
            </a:r>
            <a:r>
              <a:rPr lang="en-ZA" sz="2400" dirty="0" err="1"/>
              <a:t>dissipels</a:t>
            </a:r>
            <a:r>
              <a:rPr lang="en-ZA" sz="2400" dirty="0"/>
              <a:t>: Sit </a:t>
            </a:r>
            <a:r>
              <a:rPr lang="en-ZA" sz="2400" dirty="0" err="1"/>
              <a:t>hier</a:t>
            </a:r>
            <a:r>
              <a:rPr lang="en-ZA" sz="2400" dirty="0"/>
              <a:t> </a:t>
            </a:r>
            <a:r>
              <a:rPr lang="en-ZA" sz="2400" dirty="0" err="1"/>
              <a:t>onderwyl</a:t>
            </a:r>
            <a:r>
              <a:rPr lang="en-ZA" sz="2400" dirty="0"/>
              <a:t> </a:t>
            </a:r>
            <a:r>
              <a:rPr lang="en-ZA" sz="2400" dirty="0" err="1"/>
              <a:t>Ek</a:t>
            </a:r>
            <a:r>
              <a:rPr lang="en-ZA" sz="2400" dirty="0"/>
              <a:t> </a:t>
            </a:r>
            <a:r>
              <a:rPr lang="en-ZA" sz="2400" dirty="0" err="1"/>
              <a:t>daar</a:t>
            </a:r>
            <a:r>
              <a:rPr lang="en-ZA" sz="2400" dirty="0"/>
              <a:t> </a:t>
            </a:r>
            <a:r>
              <a:rPr lang="en-ZA" sz="2400" dirty="0" err="1"/>
              <a:t>gaan</a:t>
            </a:r>
            <a:r>
              <a:rPr lang="en-ZA" sz="2400" dirty="0"/>
              <a:t> </a:t>
            </a:r>
            <a:r>
              <a:rPr lang="en-ZA" sz="2400" b="1" dirty="0">
                <a:solidFill>
                  <a:srgbClr val="C00000"/>
                </a:solidFill>
              </a:rPr>
              <a:t>bid.</a:t>
            </a:r>
            <a:endParaRPr lang="en-US" sz="2400" b="1" dirty="0">
              <a:solidFill>
                <a:srgbClr val="C00000"/>
              </a:solidFill>
            </a:endParaRPr>
          </a:p>
          <a:p>
            <a:r>
              <a:rPr lang="en-ZA" sz="1400" dirty="0"/>
              <a:t> </a:t>
            </a:r>
            <a:endParaRPr lang="en-US" sz="2400" dirty="0"/>
          </a:p>
          <a:p>
            <a:r>
              <a:rPr lang="en-ZA" sz="2400" dirty="0">
                <a:solidFill>
                  <a:srgbClr val="0070C0"/>
                </a:solidFill>
              </a:rPr>
              <a:t>Mat 26:39  </a:t>
            </a:r>
            <a:r>
              <a:rPr lang="en-ZA" sz="2400" dirty="0"/>
              <a:t>En </a:t>
            </a:r>
            <a:r>
              <a:rPr lang="en-ZA" sz="2400" dirty="0" err="1"/>
              <a:t>Hy</a:t>
            </a:r>
            <a:r>
              <a:rPr lang="en-ZA" sz="2400" dirty="0"/>
              <a:t> het ‘n </a:t>
            </a:r>
            <a:r>
              <a:rPr lang="en-ZA" sz="2400" dirty="0" err="1"/>
              <a:t>bietjie</a:t>
            </a:r>
            <a:r>
              <a:rPr lang="en-ZA" sz="2400" dirty="0"/>
              <a:t> </a:t>
            </a:r>
            <a:r>
              <a:rPr lang="en-ZA" sz="2400" dirty="0" err="1"/>
              <a:t>verder</a:t>
            </a:r>
            <a:r>
              <a:rPr lang="en-ZA" sz="2400" dirty="0"/>
              <a:t> </a:t>
            </a:r>
            <a:r>
              <a:rPr lang="en-ZA" sz="2400" dirty="0" err="1"/>
              <a:t>gegaan</a:t>
            </a:r>
            <a:r>
              <a:rPr lang="en-ZA" sz="2400" dirty="0"/>
              <a:t> en op </a:t>
            </a:r>
            <a:r>
              <a:rPr lang="en-ZA" sz="2400" dirty="0" err="1"/>
              <a:t>sy</a:t>
            </a:r>
            <a:r>
              <a:rPr lang="en-ZA" sz="2400" dirty="0"/>
              <a:t> </a:t>
            </a:r>
            <a:r>
              <a:rPr lang="en-ZA" sz="2400" dirty="0" err="1"/>
              <a:t>aangesig</a:t>
            </a:r>
            <a:r>
              <a:rPr lang="en-ZA" sz="2400" dirty="0"/>
              <a:t> </a:t>
            </a:r>
            <a:r>
              <a:rPr lang="en-ZA" sz="2400" dirty="0" err="1"/>
              <a:t>geval</a:t>
            </a:r>
            <a:r>
              <a:rPr lang="en-ZA" sz="2400" dirty="0"/>
              <a:t> en </a:t>
            </a:r>
            <a:r>
              <a:rPr lang="en-ZA" sz="2400" b="1" dirty="0" err="1">
                <a:solidFill>
                  <a:srgbClr val="C00000"/>
                </a:solidFill>
              </a:rPr>
              <a:t>gebid</a:t>
            </a:r>
            <a:r>
              <a:rPr lang="en-ZA" sz="2400" b="1" dirty="0">
                <a:solidFill>
                  <a:srgbClr val="C00000"/>
                </a:solidFill>
              </a:rPr>
              <a:t> </a:t>
            </a:r>
            <a:r>
              <a:rPr lang="en-ZA" sz="2400" dirty="0"/>
              <a:t>en </a:t>
            </a:r>
            <a:r>
              <a:rPr lang="en-ZA" sz="2400" dirty="0" err="1"/>
              <a:t>gesê</a:t>
            </a:r>
            <a:r>
              <a:rPr lang="en-ZA" sz="2400" dirty="0"/>
              <a:t>: My Vader, as </a:t>
            </a:r>
            <a:r>
              <a:rPr lang="en-ZA" sz="2400" dirty="0" err="1"/>
              <a:t>dit</a:t>
            </a:r>
            <a:r>
              <a:rPr lang="en-ZA" sz="2400" dirty="0"/>
              <a:t> </a:t>
            </a:r>
            <a:r>
              <a:rPr lang="en-ZA" sz="2400" dirty="0" err="1"/>
              <a:t>moontlik</a:t>
            </a:r>
            <a:r>
              <a:rPr lang="en-ZA" sz="2400" dirty="0"/>
              <a:t> is, </a:t>
            </a:r>
            <a:r>
              <a:rPr lang="en-ZA" sz="2400" dirty="0" err="1"/>
              <a:t>laat</a:t>
            </a:r>
            <a:r>
              <a:rPr lang="en-ZA" sz="2400" dirty="0"/>
              <a:t> </a:t>
            </a:r>
            <a:r>
              <a:rPr lang="en-ZA" sz="2400" dirty="0" err="1"/>
              <a:t>hierdie</a:t>
            </a:r>
            <a:r>
              <a:rPr lang="en-ZA" sz="2400" dirty="0"/>
              <a:t> </a:t>
            </a:r>
            <a:r>
              <a:rPr lang="en-ZA" sz="2400" dirty="0" err="1"/>
              <a:t>beker</a:t>
            </a:r>
            <a:r>
              <a:rPr lang="en-ZA" sz="2400" dirty="0"/>
              <a:t> by My </a:t>
            </a:r>
            <a:r>
              <a:rPr lang="en-ZA" sz="2400" dirty="0" err="1"/>
              <a:t>verbygaan</a:t>
            </a:r>
            <a:r>
              <a:rPr lang="en-ZA" sz="2400" dirty="0"/>
              <a:t>; </a:t>
            </a:r>
            <a:r>
              <a:rPr lang="en-ZA" sz="2400" dirty="0" err="1"/>
              <a:t>nogtans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/>
              <a:t> </a:t>
            </a:r>
            <a:r>
              <a:rPr lang="en-ZA" sz="2400" dirty="0" err="1"/>
              <a:t>soos</a:t>
            </a:r>
            <a:r>
              <a:rPr lang="en-ZA" sz="2400" dirty="0"/>
              <a:t> </a:t>
            </a:r>
            <a:r>
              <a:rPr lang="en-ZA" sz="2400" dirty="0" err="1"/>
              <a:t>Ek</a:t>
            </a:r>
            <a:r>
              <a:rPr lang="en-ZA" sz="2400" dirty="0"/>
              <a:t> </a:t>
            </a:r>
            <a:r>
              <a:rPr lang="en-ZA" sz="2400" dirty="0" err="1"/>
              <a:t>wil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/>
              <a:t>, </a:t>
            </a:r>
            <a:r>
              <a:rPr lang="en-ZA" sz="2400" dirty="0" err="1"/>
              <a:t>maar</a:t>
            </a:r>
            <a:r>
              <a:rPr lang="en-ZA" sz="2400" dirty="0"/>
              <a:t> </a:t>
            </a:r>
            <a:r>
              <a:rPr lang="en-ZA" sz="2400" dirty="0" err="1"/>
              <a:t>soos</a:t>
            </a:r>
            <a:r>
              <a:rPr lang="en-ZA" sz="2400" dirty="0"/>
              <a:t> U </a:t>
            </a:r>
            <a:r>
              <a:rPr lang="en-ZA" sz="2400" dirty="0" err="1"/>
              <a:t>wil</a:t>
            </a:r>
            <a:r>
              <a:rPr lang="en-ZA" sz="2400" dirty="0" smtClean="0"/>
              <a:t>.</a:t>
            </a:r>
            <a:r>
              <a:rPr lang="en-ZA" sz="1400" dirty="0"/>
              <a:t> </a:t>
            </a:r>
            <a:endParaRPr lang="en-US" sz="2400" dirty="0"/>
          </a:p>
          <a:p>
            <a:r>
              <a:rPr lang="en-ZA" sz="2400" dirty="0">
                <a:solidFill>
                  <a:srgbClr val="0070C0"/>
                </a:solidFill>
              </a:rPr>
              <a:t>Mat 26:42  </a:t>
            </a:r>
            <a:r>
              <a:rPr lang="en-ZA" sz="2400" dirty="0" err="1"/>
              <a:t>Weer</a:t>
            </a:r>
            <a:r>
              <a:rPr lang="en-ZA" sz="2400" dirty="0"/>
              <a:t> het </a:t>
            </a:r>
            <a:r>
              <a:rPr lang="en-ZA" sz="2400" dirty="0" err="1"/>
              <a:t>Hy</a:t>
            </a:r>
            <a:r>
              <a:rPr lang="en-ZA" sz="2400" dirty="0"/>
              <a:t> </a:t>
            </a:r>
            <a:r>
              <a:rPr lang="en-ZA" sz="2400" dirty="0" err="1"/>
              <a:t>vir</a:t>
            </a:r>
            <a:r>
              <a:rPr lang="en-ZA" sz="2400" dirty="0"/>
              <a:t> die </a:t>
            </a:r>
            <a:r>
              <a:rPr lang="en-ZA" sz="2400" u="sng" dirty="0" err="1"/>
              <a:t>tweede</a:t>
            </a:r>
            <a:r>
              <a:rPr lang="en-ZA" sz="2400" u="sng" dirty="0"/>
              <a:t> </a:t>
            </a:r>
            <a:r>
              <a:rPr lang="en-ZA" sz="2400" u="sng" dirty="0" err="1"/>
              <a:t>maal</a:t>
            </a:r>
            <a:r>
              <a:rPr lang="en-ZA" sz="2400" dirty="0"/>
              <a:t> </a:t>
            </a:r>
            <a:r>
              <a:rPr lang="en-ZA" sz="2400" dirty="0" err="1"/>
              <a:t>gaan</a:t>
            </a:r>
            <a:r>
              <a:rPr lang="en-ZA" sz="2400" dirty="0"/>
              <a:t> </a:t>
            </a:r>
            <a:r>
              <a:rPr lang="en-ZA" sz="2400" b="1" dirty="0">
                <a:solidFill>
                  <a:srgbClr val="C00000"/>
                </a:solidFill>
              </a:rPr>
              <a:t>bid</a:t>
            </a:r>
            <a:r>
              <a:rPr lang="en-ZA" sz="2400" dirty="0"/>
              <a:t> en </a:t>
            </a:r>
            <a:r>
              <a:rPr lang="en-ZA" sz="2400" dirty="0" err="1"/>
              <a:t>gesê</a:t>
            </a:r>
            <a:r>
              <a:rPr lang="en-ZA" sz="2400" dirty="0"/>
              <a:t>: My Vader, as </a:t>
            </a:r>
            <a:r>
              <a:rPr lang="en-ZA" sz="2400" dirty="0" err="1"/>
              <a:t>hierdie</a:t>
            </a:r>
            <a:r>
              <a:rPr lang="en-ZA" sz="2400" dirty="0"/>
              <a:t> </a:t>
            </a:r>
            <a:r>
              <a:rPr lang="en-ZA" sz="2400" dirty="0" err="1"/>
              <a:t>beker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/>
              <a:t> by My </a:t>
            </a:r>
            <a:r>
              <a:rPr lang="en-ZA" sz="2400" dirty="0" err="1"/>
              <a:t>kan</a:t>
            </a:r>
            <a:r>
              <a:rPr lang="en-ZA" sz="2400" dirty="0"/>
              <a:t> </a:t>
            </a:r>
            <a:r>
              <a:rPr lang="en-ZA" sz="2400" dirty="0" err="1"/>
              <a:t>verbygaan</a:t>
            </a:r>
            <a:r>
              <a:rPr lang="en-ZA" sz="2400" dirty="0"/>
              <a:t> </a:t>
            </a:r>
            <a:r>
              <a:rPr lang="en-ZA" sz="2400" dirty="0" err="1"/>
              <a:t>sonder</a:t>
            </a:r>
            <a:r>
              <a:rPr lang="en-ZA" sz="2400" dirty="0"/>
              <a:t> </a:t>
            </a:r>
            <a:r>
              <a:rPr lang="en-ZA" sz="2400" dirty="0" err="1"/>
              <a:t>dat</a:t>
            </a:r>
            <a:r>
              <a:rPr lang="en-ZA" sz="2400" dirty="0"/>
              <a:t> </a:t>
            </a:r>
            <a:r>
              <a:rPr lang="en-ZA" sz="2400" dirty="0" err="1"/>
              <a:t>Ek</a:t>
            </a:r>
            <a:r>
              <a:rPr lang="en-ZA" sz="2400" dirty="0"/>
              <a:t> </a:t>
            </a:r>
            <a:r>
              <a:rPr lang="en-ZA" sz="2400" dirty="0" err="1"/>
              <a:t>dit</a:t>
            </a:r>
            <a:r>
              <a:rPr lang="en-ZA" sz="2400" dirty="0"/>
              <a:t> drink </a:t>
            </a:r>
            <a:r>
              <a:rPr lang="en-ZA" sz="2400" dirty="0" err="1"/>
              <a:t>nie</a:t>
            </a:r>
            <a:r>
              <a:rPr lang="en-ZA" sz="2400" dirty="0"/>
              <a:t>, </a:t>
            </a:r>
            <a:r>
              <a:rPr lang="en-ZA" sz="2400" dirty="0" err="1"/>
              <a:t>laat</a:t>
            </a:r>
            <a:r>
              <a:rPr lang="en-ZA" sz="2400" dirty="0"/>
              <a:t> u </a:t>
            </a:r>
            <a:r>
              <a:rPr lang="en-ZA" sz="2400" dirty="0" err="1"/>
              <a:t>wil</a:t>
            </a:r>
            <a:r>
              <a:rPr lang="en-ZA" sz="2400" dirty="0"/>
              <a:t> </a:t>
            </a:r>
            <a:r>
              <a:rPr lang="en-ZA" sz="2400" dirty="0" err="1"/>
              <a:t>geskied</a:t>
            </a:r>
            <a:r>
              <a:rPr lang="en-ZA" sz="2400" dirty="0" smtClean="0"/>
              <a:t>.</a:t>
            </a:r>
            <a:r>
              <a:rPr lang="en-ZA" sz="1400" dirty="0"/>
              <a:t> </a:t>
            </a:r>
            <a:endParaRPr lang="en-US" sz="2400" dirty="0"/>
          </a:p>
          <a:p>
            <a:r>
              <a:rPr lang="en-ZA" sz="2400" dirty="0">
                <a:solidFill>
                  <a:srgbClr val="0070C0"/>
                </a:solidFill>
              </a:rPr>
              <a:t>Mat 26:44  </a:t>
            </a:r>
            <a:r>
              <a:rPr lang="en-ZA" sz="2400" dirty="0"/>
              <a:t>En </a:t>
            </a:r>
            <a:r>
              <a:rPr lang="en-ZA" sz="2400" dirty="0" err="1"/>
              <a:t>Hy</a:t>
            </a:r>
            <a:r>
              <a:rPr lang="en-ZA" sz="2400" dirty="0"/>
              <a:t> het </a:t>
            </a:r>
            <a:r>
              <a:rPr lang="en-ZA" sz="2400" dirty="0" err="1"/>
              <a:t>hulle</a:t>
            </a:r>
            <a:r>
              <a:rPr lang="en-ZA" sz="2400" dirty="0"/>
              <a:t> met </a:t>
            </a:r>
            <a:r>
              <a:rPr lang="en-ZA" sz="2400" dirty="0" err="1"/>
              <a:t>rus</a:t>
            </a:r>
            <a:r>
              <a:rPr lang="en-ZA" sz="2400" dirty="0"/>
              <a:t> </a:t>
            </a:r>
            <a:r>
              <a:rPr lang="en-ZA" sz="2400" dirty="0" err="1"/>
              <a:t>gelaat</a:t>
            </a:r>
            <a:r>
              <a:rPr lang="en-ZA" sz="2400" dirty="0"/>
              <a:t> en </a:t>
            </a:r>
            <a:r>
              <a:rPr lang="en-ZA" sz="2400" dirty="0" err="1"/>
              <a:t>weer</a:t>
            </a:r>
            <a:r>
              <a:rPr lang="en-ZA" sz="2400" dirty="0"/>
              <a:t> </a:t>
            </a:r>
            <a:r>
              <a:rPr lang="en-ZA" sz="2400" dirty="0" err="1"/>
              <a:t>vir</a:t>
            </a:r>
            <a:r>
              <a:rPr lang="en-ZA" sz="2400" dirty="0"/>
              <a:t> die </a:t>
            </a:r>
            <a:r>
              <a:rPr lang="en-ZA" sz="2400" u="sng" dirty="0" err="1"/>
              <a:t>derde</a:t>
            </a:r>
            <a:r>
              <a:rPr lang="en-ZA" sz="2400" u="sng" dirty="0"/>
              <a:t> </a:t>
            </a:r>
            <a:r>
              <a:rPr lang="en-ZA" sz="2400" u="sng" dirty="0" err="1"/>
              <a:t>maa</a:t>
            </a:r>
            <a:r>
              <a:rPr lang="en-ZA" sz="2400" dirty="0" err="1"/>
              <a:t>l</a:t>
            </a:r>
            <a:r>
              <a:rPr lang="en-ZA" sz="2400" dirty="0"/>
              <a:t> </a:t>
            </a:r>
            <a:r>
              <a:rPr lang="en-ZA" sz="2400" dirty="0" err="1"/>
              <a:t>gaan</a:t>
            </a:r>
            <a:r>
              <a:rPr lang="en-ZA" sz="2400" dirty="0"/>
              <a:t> </a:t>
            </a:r>
            <a:r>
              <a:rPr lang="en-ZA" sz="2400" b="1" dirty="0">
                <a:solidFill>
                  <a:srgbClr val="C00000"/>
                </a:solidFill>
              </a:rPr>
              <a:t>bid</a:t>
            </a:r>
            <a:r>
              <a:rPr lang="en-ZA" sz="2400" dirty="0"/>
              <a:t> en </a:t>
            </a:r>
            <a:r>
              <a:rPr lang="en-ZA" sz="2400" dirty="0" err="1"/>
              <a:t>dieselfde</a:t>
            </a:r>
            <a:r>
              <a:rPr lang="en-ZA" sz="2400" dirty="0"/>
              <a:t> </a:t>
            </a:r>
            <a:r>
              <a:rPr lang="en-ZA" sz="2400" dirty="0" err="1"/>
              <a:t>woorde</a:t>
            </a:r>
            <a:r>
              <a:rPr lang="en-ZA" sz="2400" dirty="0"/>
              <a:t> </a:t>
            </a:r>
            <a:r>
              <a:rPr lang="en-ZA" sz="2400" dirty="0" err="1"/>
              <a:t>gesê</a:t>
            </a:r>
            <a:r>
              <a:rPr lang="en-ZA" sz="2400" dirty="0"/>
              <a:t>.</a:t>
            </a:r>
            <a:endParaRPr lang="en-US" sz="2400" dirty="0"/>
          </a:p>
          <a:p>
            <a:r>
              <a:rPr lang="en-ZA" sz="2400" dirty="0"/>
              <a:t> </a:t>
            </a:r>
            <a:r>
              <a:rPr lang="en-ZA" sz="2400" dirty="0" smtClean="0">
                <a:solidFill>
                  <a:srgbClr val="0070C0"/>
                </a:solidFill>
              </a:rPr>
              <a:t>Mat </a:t>
            </a:r>
            <a:r>
              <a:rPr lang="en-ZA" sz="2400" dirty="0">
                <a:solidFill>
                  <a:srgbClr val="0070C0"/>
                </a:solidFill>
              </a:rPr>
              <a:t>26:53  </a:t>
            </a:r>
            <a:r>
              <a:rPr lang="en-ZA" sz="2400" dirty="0"/>
              <a:t>Of dink </a:t>
            </a:r>
            <a:r>
              <a:rPr lang="en-ZA" sz="2400" dirty="0" err="1"/>
              <a:t>jy</a:t>
            </a:r>
            <a:r>
              <a:rPr lang="en-ZA" sz="2400" dirty="0"/>
              <a:t> </a:t>
            </a:r>
            <a:r>
              <a:rPr lang="en-ZA" sz="2400" dirty="0" err="1"/>
              <a:t>dat</a:t>
            </a:r>
            <a:r>
              <a:rPr lang="en-ZA" sz="2400" dirty="0"/>
              <a:t> </a:t>
            </a:r>
            <a:r>
              <a:rPr lang="en-ZA" sz="2400" dirty="0" err="1"/>
              <a:t>Ek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/>
              <a:t> </a:t>
            </a:r>
            <a:r>
              <a:rPr lang="en-ZA" sz="2400" dirty="0" err="1"/>
              <a:t>nou</a:t>
            </a:r>
            <a:r>
              <a:rPr lang="en-ZA" sz="2400" dirty="0"/>
              <a:t> my Vader </a:t>
            </a:r>
            <a:r>
              <a:rPr lang="en-ZA" sz="2400" dirty="0" err="1"/>
              <a:t>kan</a:t>
            </a:r>
            <a:r>
              <a:rPr lang="en-ZA" sz="2400" dirty="0"/>
              <a:t> </a:t>
            </a:r>
            <a:r>
              <a:rPr lang="en-ZA" sz="2400" b="1" dirty="0">
                <a:solidFill>
                  <a:srgbClr val="C00000"/>
                </a:solidFill>
              </a:rPr>
              <a:t>bid</a:t>
            </a:r>
            <a:r>
              <a:rPr lang="en-ZA" sz="2400" dirty="0"/>
              <a:t> en </a:t>
            </a:r>
            <a:r>
              <a:rPr lang="en-ZA" sz="2400" dirty="0" err="1"/>
              <a:t>Hy</a:t>
            </a:r>
            <a:r>
              <a:rPr lang="en-ZA" sz="2400" dirty="0"/>
              <a:t> </a:t>
            </a:r>
            <a:r>
              <a:rPr lang="en-ZA" sz="2400" dirty="0" err="1"/>
              <a:t>vir</a:t>
            </a:r>
            <a:r>
              <a:rPr lang="en-ZA" sz="2400" dirty="0"/>
              <a:t> My </a:t>
            </a:r>
            <a:r>
              <a:rPr lang="en-ZA" sz="2400" dirty="0" err="1"/>
              <a:t>meer</a:t>
            </a:r>
            <a:r>
              <a:rPr lang="en-ZA" sz="2400" dirty="0"/>
              <a:t> as </a:t>
            </a:r>
            <a:r>
              <a:rPr lang="en-ZA" sz="2400" dirty="0" err="1"/>
              <a:t>twaalf</a:t>
            </a:r>
            <a:r>
              <a:rPr lang="en-ZA" sz="2400" dirty="0"/>
              <a:t> </a:t>
            </a:r>
            <a:r>
              <a:rPr lang="en-ZA" sz="2400" dirty="0" err="1"/>
              <a:t>legioene</a:t>
            </a:r>
            <a:r>
              <a:rPr lang="en-ZA" sz="2400" dirty="0"/>
              <a:t> van </a:t>
            </a:r>
            <a:r>
              <a:rPr lang="en-ZA" sz="2400" dirty="0" err="1"/>
              <a:t>engele</a:t>
            </a:r>
            <a:r>
              <a:rPr lang="en-ZA" sz="2400" dirty="0"/>
              <a:t> </a:t>
            </a:r>
            <a:r>
              <a:rPr lang="en-ZA" sz="2400" dirty="0" err="1"/>
              <a:t>beskikbaar</a:t>
            </a:r>
            <a:r>
              <a:rPr lang="en-ZA" sz="2400" dirty="0"/>
              <a:t> </a:t>
            </a:r>
            <a:r>
              <a:rPr lang="en-ZA" sz="2400" dirty="0" err="1"/>
              <a:t>sal</a:t>
            </a:r>
            <a:r>
              <a:rPr lang="en-ZA" sz="2400" dirty="0"/>
              <a:t> </a:t>
            </a:r>
            <a:r>
              <a:rPr lang="en-ZA" sz="2400" dirty="0" err="1"/>
              <a:t>stel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 smtClean="0"/>
              <a:t>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3600" b="1" i="1" dirty="0" smtClean="0">
                <a:solidFill>
                  <a:schemeClr val="accent6">
                    <a:lumMod val="50000"/>
                  </a:schemeClr>
                </a:solidFill>
              </a:rPr>
              <a:t>GEBED: </a:t>
            </a:r>
            <a:r>
              <a:rPr lang="en-ZA" sz="2400" b="1" dirty="0" smtClean="0">
                <a:solidFill>
                  <a:schemeClr val="accent6">
                    <a:lumMod val="50000"/>
                  </a:schemeClr>
                </a:solidFill>
              </a:rPr>
              <a:t>JESUS </a:t>
            </a:r>
            <a:r>
              <a:rPr lang="en-ZA" sz="2400" b="1" dirty="0">
                <a:solidFill>
                  <a:schemeClr val="accent6">
                    <a:lumMod val="50000"/>
                  </a:schemeClr>
                </a:solidFill>
              </a:rPr>
              <a:t>HET </a:t>
            </a:r>
            <a:r>
              <a:rPr lang="en-ZA" sz="2400" b="1" dirty="0" smtClean="0">
                <a:solidFill>
                  <a:schemeClr val="accent6">
                    <a:lumMod val="50000"/>
                  </a:schemeClr>
                </a:solidFill>
              </a:rPr>
              <a:t>GEBID................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ZA" sz="2400" dirty="0"/>
              <a:t> </a:t>
            </a:r>
            <a:endParaRPr lang="en-US" sz="2400" dirty="0"/>
          </a:p>
          <a:p>
            <a:r>
              <a:rPr lang="en-ZA" sz="2400" dirty="0">
                <a:solidFill>
                  <a:srgbClr val="0070C0"/>
                </a:solidFill>
              </a:rPr>
              <a:t>Mar 1:35  </a:t>
            </a:r>
            <a:r>
              <a:rPr lang="en-ZA" sz="2400" dirty="0"/>
              <a:t>En </a:t>
            </a:r>
            <a:r>
              <a:rPr lang="en-ZA" sz="2400" dirty="0" err="1"/>
              <a:t>vroeg</a:t>
            </a:r>
            <a:r>
              <a:rPr lang="en-ZA" sz="2400" dirty="0"/>
              <a:t> in die </a:t>
            </a:r>
            <a:r>
              <a:rPr lang="en-ZA" sz="2400" dirty="0" err="1"/>
              <a:t>môre</a:t>
            </a:r>
            <a:r>
              <a:rPr lang="en-ZA" sz="2400" dirty="0"/>
              <a:t>, </a:t>
            </a:r>
            <a:r>
              <a:rPr lang="en-ZA" sz="2400" dirty="0" err="1"/>
              <a:t>nog</a:t>
            </a:r>
            <a:r>
              <a:rPr lang="en-ZA" sz="2400" dirty="0"/>
              <a:t> </a:t>
            </a:r>
            <a:r>
              <a:rPr lang="en-ZA" sz="2400" dirty="0" err="1"/>
              <a:t>diep</a:t>
            </a:r>
            <a:r>
              <a:rPr lang="en-ZA" sz="2400" dirty="0"/>
              <a:t> in die nag, het </a:t>
            </a:r>
            <a:r>
              <a:rPr lang="en-ZA" sz="2400" dirty="0" err="1"/>
              <a:t>Hy</a:t>
            </a:r>
            <a:r>
              <a:rPr lang="en-ZA" sz="2400" dirty="0"/>
              <a:t> </a:t>
            </a:r>
            <a:r>
              <a:rPr lang="en-ZA" sz="2400" dirty="0" err="1"/>
              <a:t>opgestaan</a:t>
            </a:r>
            <a:r>
              <a:rPr lang="en-ZA" sz="2400" dirty="0"/>
              <a:t> en </a:t>
            </a:r>
            <a:r>
              <a:rPr lang="en-ZA" sz="2400" dirty="0" err="1"/>
              <a:t>uitgegaan</a:t>
            </a:r>
            <a:r>
              <a:rPr lang="en-ZA" sz="2400" dirty="0"/>
              <a:t> en </a:t>
            </a:r>
            <a:r>
              <a:rPr lang="en-ZA" sz="2400" dirty="0" err="1"/>
              <a:t>na</a:t>
            </a:r>
            <a:r>
              <a:rPr lang="en-ZA" sz="2400" dirty="0"/>
              <a:t> ‘n </a:t>
            </a:r>
            <a:r>
              <a:rPr lang="en-ZA" sz="2400" dirty="0" err="1"/>
              <a:t>eensame</a:t>
            </a:r>
            <a:r>
              <a:rPr lang="en-ZA" sz="2400" dirty="0"/>
              <a:t> </a:t>
            </a:r>
            <a:r>
              <a:rPr lang="en-ZA" sz="2400" dirty="0" err="1"/>
              <a:t>plek</a:t>
            </a:r>
            <a:r>
              <a:rPr lang="en-ZA" sz="2400" dirty="0"/>
              <a:t> </a:t>
            </a:r>
            <a:r>
              <a:rPr lang="en-ZA" sz="2400" dirty="0" err="1"/>
              <a:t>vertrek</a:t>
            </a:r>
            <a:r>
              <a:rPr lang="en-ZA" sz="2400" dirty="0"/>
              <a:t> en </a:t>
            </a:r>
            <a:r>
              <a:rPr lang="en-ZA" sz="2400" dirty="0" err="1"/>
              <a:t>daar</a:t>
            </a:r>
            <a:r>
              <a:rPr lang="en-ZA" sz="2400" dirty="0"/>
              <a:t> </a:t>
            </a:r>
            <a:r>
              <a:rPr lang="en-ZA" sz="2400" b="1" dirty="0" err="1">
                <a:solidFill>
                  <a:srgbClr val="C00000"/>
                </a:solidFill>
              </a:rPr>
              <a:t>gebid</a:t>
            </a:r>
            <a:r>
              <a:rPr lang="en-ZA" sz="2400" b="1" dirty="0">
                <a:solidFill>
                  <a:srgbClr val="C00000"/>
                </a:solidFill>
              </a:rPr>
              <a:t>.</a:t>
            </a:r>
            <a:endParaRPr lang="en-US" sz="2400" b="1" dirty="0">
              <a:solidFill>
                <a:srgbClr val="C00000"/>
              </a:solidFill>
            </a:endParaRPr>
          </a:p>
          <a:p>
            <a:r>
              <a:rPr lang="en-ZA" sz="2400" dirty="0"/>
              <a:t> </a:t>
            </a:r>
            <a:endParaRPr lang="en-US" sz="2400" dirty="0"/>
          </a:p>
          <a:p>
            <a:r>
              <a:rPr lang="en-ZA" sz="2400" dirty="0">
                <a:solidFill>
                  <a:srgbClr val="0070C0"/>
                </a:solidFill>
              </a:rPr>
              <a:t>Mar 6:46  </a:t>
            </a:r>
            <a:r>
              <a:rPr lang="en-ZA" sz="2400" dirty="0"/>
              <a:t>En </a:t>
            </a:r>
            <a:r>
              <a:rPr lang="en-ZA" sz="2400" dirty="0" err="1"/>
              <a:t>nadat</a:t>
            </a:r>
            <a:r>
              <a:rPr lang="en-ZA" sz="2400" dirty="0"/>
              <a:t> </a:t>
            </a:r>
            <a:r>
              <a:rPr lang="en-ZA" sz="2400" dirty="0" err="1"/>
              <a:t>Hy</a:t>
            </a:r>
            <a:r>
              <a:rPr lang="en-ZA" sz="2400" dirty="0"/>
              <a:t> van </a:t>
            </a:r>
            <a:r>
              <a:rPr lang="en-ZA" sz="2400" dirty="0" err="1"/>
              <a:t>hulle</a:t>
            </a:r>
            <a:r>
              <a:rPr lang="en-ZA" sz="2400" dirty="0"/>
              <a:t> </a:t>
            </a:r>
            <a:r>
              <a:rPr lang="en-ZA" sz="2400" dirty="0" err="1"/>
              <a:t>afskeid</a:t>
            </a:r>
            <a:r>
              <a:rPr lang="en-ZA" sz="2400" dirty="0"/>
              <a:t> </a:t>
            </a:r>
            <a:r>
              <a:rPr lang="en-ZA" sz="2400" dirty="0" err="1"/>
              <a:t>geneem</a:t>
            </a:r>
            <a:r>
              <a:rPr lang="en-ZA" sz="2400" dirty="0"/>
              <a:t> het, het </a:t>
            </a:r>
            <a:r>
              <a:rPr lang="en-ZA" sz="2400" dirty="0" err="1"/>
              <a:t>Hy</a:t>
            </a:r>
            <a:r>
              <a:rPr lang="en-ZA" sz="2400" dirty="0"/>
              <a:t> </a:t>
            </a:r>
            <a:r>
              <a:rPr lang="en-ZA" sz="2400" dirty="0" err="1"/>
              <a:t>na</a:t>
            </a:r>
            <a:r>
              <a:rPr lang="en-ZA" sz="2400" dirty="0"/>
              <a:t> die berg </a:t>
            </a:r>
            <a:r>
              <a:rPr lang="en-ZA" sz="2400" dirty="0" err="1"/>
              <a:t>gegaan</a:t>
            </a:r>
            <a:r>
              <a:rPr lang="en-ZA" sz="2400" dirty="0"/>
              <a:t> </a:t>
            </a:r>
            <a:r>
              <a:rPr lang="en-ZA" sz="2400" dirty="0" err="1"/>
              <a:t>om</a:t>
            </a:r>
            <a:r>
              <a:rPr lang="en-ZA" sz="2400" dirty="0"/>
              <a:t> </a:t>
            </a:r>
            <a:r>
              <a:rPr lang="en-ZA" sz="2400" dirty="0" err="1"/>
              <a:t>te</a:t>
            </a:r>
            <a:r>
              <a:rPr lang="en-ZA" sz="2400" dirty="0"/>
              <a:t> </a:t>
            </a:r>
            <a:r>
              <a:rPr lang="en-ZA" sz="2400" b="1" dirty="0">
                <a:solidFill>
                  <a:srgbClr val="C00000"/>
                </a:solidFill>
              </a:rPr>
              <a:t>bid.</a:t>
            </a:r>
            <a:endParaRPr lang="en-US" sz="2400" b="1" dirty="0">
              <a:solidFill>
                <a:srgbClr val="C00000"/>
              </a:solidFill>
            </a:endParaRPr>
          </a:p>
          <a:p>
            <a:r>
              <a:rPr lang="en-ZA" sz="2400" dirty="0"/>
              <a:t> </a:t>
            </a:r>
            <a:endParaRPr lang="en-US" sz="2400" dirty="0"/>
          </a:p>
          <a:p>
            <a:r>
              <a:rPr lang="en-ZA" sz="2400" dirty="0" err="1">
                <a:solidFill>
                  <a:srgbClr val="0070C0"/>
                </a:solidFill>
              </a:rPr>
              <a:t>Luk</a:t>
            </a:r>
            <a:r>
              <a:rPr lang="en-ZA" sz="2400" dirty="0">
                <a:solidFill>
                  <a:srgbClr val="0070C0"/>
                </a:solidFill>
              </a:rPr>
              <a:t> 3:21  </a:t>
            </a:r>
            <a:r>
              <a:rPr lang="en-ZA" sz="2400" dirty="0"/>
              <a:t>En toe die </a:t>
            </a:r>
            <a:r>
              <a:rPr lang="en-ZA" sz="2400" dirty="0" err="1"/>
              <a:t>hele</a:t>
            </a:r>
            <a:r>
              <a:rPr lang="en-ZA" sz="2400" dirty="0"/>
              <a:t> </a:t>
            </a:r>
            <a:r>
              <a:rPr lang="en-ZA" sz="2400" dirty="0" err="1"/>
              <a:t>volk</a:t>
            </a:r>
            <a:r>
              <a:rPr lang="en-ZA" sz="2400" dirty="0"/>
              <a:t> </a:t>
            </a:r>
            <a:r>
              <a:rPr lang="en-ZA" sz="2400" dirty="0" err="1"/>
              <a:t>gedoop</a:t>
            </a:r>
            <a:r>
              <a:rPr lang="en-ZA" sz="2400" dirty="0"/>
              <a:t> en Jesus </a:t>
            </a:r>
            <a:r>
              <a:rPr lang="en-ZA" sz="2400" dirty="0" err="1"/>
              <a:t>ook</a:t>
            </a:r>
            <a:r>
              <a:rPr lang="en-ZA" sz="2400" dirty="0"/>
              <a:t> </a:t>
            </a:r>
            <a:r>
              <a:rPr lang="en-ZA" sz="2400" dirty="0" err="1"/>
              <a:t>gedoop</a:t>
            </a:r>
            <a:r>
              <a:rPr lang="en-ZA" sz="2400" dirty="0"/>
              <a:t> is, en </a:t>
            </a:r>
            <a:r>
              <a:rPr lang="en-ZA" sz="2400" dirty="0" err="1"/>
              <a:t>Hy</a:t>
            </a:r>
            <a:r>
              <a:rPr lang="en-ZA" sz="2400" dirty="0"/>
              <a:t> </a:t>
            </a:r>
            <a:r>
              <a:rPr lang="en-ZA" sz="2400" dirty="0" err="1"/>
              <a:t>besig</a:t>
            </a:r>
            <a:r>
              <a:rPr lang="en-ZA" sz="2400" dirty="0"/>
              <a:t> was </a:t>
            </a:r>
            <a:r>
              <a:rPr lang="en-ZA" sz="2400" dirty="0" err="1"/>
              <a:t>om</a:t>
            </a:r>
            <a:r>
              <a:rPr lang="en-ZA" sz="2400" dirty="0"/>
              <a:t> </a:t>
            </a:r>
            <a:r>
              <a:rPr lang="en-ZA" sz="2400" dirty="0" err="1"/>
              <a:t>te</a:t>
            </a:r>
            <a:r>
              <a:rPr lang="en-ZA" sz="2400" dirty="0"/>
              <a:t> </a:t>
            </a:r>
            <a:r>
              <a:rPr lang="en-ZA" sz="2400" b="1" dirty="0">
                <a:solidFill>
                  <a:srgbClr val="C00000"/>
                </a:solidFill>
              </a:rPr>
              <a:t>bid,</a:t>
            </a:r>
            <a:r>
              <a:rPr lang="en-ZA" sz="2400" dirty="0"/>
              <a:t> het die </a:t>
            </a:r>
            <a:r>
              <a:rPr lang="en-ZA" sz="2400" dirty="0" err="1"/>
              <a:t>hemel</a:t>
            </a:r>
            <a:r>
              <a:rPr lang="en-ZA" sz="2400" dirty="0"/>
              <a:t> </a:t>
            </a:r>
            <a:r>
              <a:rPr lang="en-ZA" sz="2400" dirty="0" err="1"/>
              <a:t>oopgegaan</a:t>
            </a:r>
            <a:r>
              <a:rPr lang="en-ZA" sz="2400" dirty="0"/>
              <a:t>;</a:t>
            </a:r>
            <a:endParaRPr lang="en-US" sz="2400" dirty="0"/>
          </a:p>
          <a:p>
            <a:r>
              <a:rPr lang="en-ZA" sz="2400" dirty="0"/>
              <a:t> </a:t>
            </a:r>
            <a:endParaRPr lang="en-US" sz="2400" dirty="0"/>
          </a:p>
          <a:p>
            <a:r>
              <a:rPr lang="en-ZA" sz="2400" dirty="0" err="1">
                <a:solidFill>
                  <a:srgbClr val="0070C0"/>
                </a:solidFill>
              </a:rPr>
              <a:t>Luk</a:t>
            </a:r>
            <a:r>
              <a:rPr lang="en-ZA" sz="2400" dirty="0">
                <a:solidFill>
                  <a:srgbClr val="0070C0"/>
                </a:solidFill>
              </a:rPr>
              <a:t> 5:16  </a:t>
            </a:r>
            <a:r>
              <a:rPr lang="en-ZA" sz="2400" dirty="0" err="1"/>
              <a:t>Maar</a:t>
            </a:r>
            <a:r>
              <a:rPr lang="en-ZA" sz="2400" dirty="0"/>
              <a:t> </a:t>
            </a:r>
            <a:r>
              <a:rPr lang="en-ZA" sz="2400" dirty="0" err="1"/>
              <a:t>Hy</a:t>
            </a:r>
            <a:r>
              <a:rPr lang="en-ZA" sz="2400" dirty="0"/>
              <a:t> het </a:t>
            </a:r>
            <a:r>
              <a:rPr lang="en-ZA" sz="2400" dirty="0" err="1"/>
              <a:t>Hom</a:t>
            </a:r>
            <a:r>
              <a:rPr lang="en-ZA" sz="2400" dirty="0"/>
              <a:t> in </a:t>
            </a:r>
            <a:r>
              <a:rPr lang="en-ZA" sz="2400" dirty="0" err="1"/>
              <a:t>verlate</a:t>
            </a:r>
            <a:r>
              <a:rPr lang="en-ZA" sz="2400" dirty="0"/>
              <a:t> </a:t>
            </a:r>
            <a:r>
              <a:rPr lang="en-ZA" sz="2400" dirty="0" err="1"/>
              <a:t>plekke</a:t>
            </a:r>
            <a:r>
              <a:rPr lang="en-ZA" sz="2400" dirty="0"/>
              <a:t> </a:t>
            </a:r>
            <a:r>
              <a:rPr lang="en-ZA" sz="2400" dirty="0" err="1"/>
              <a:t>teruggetrek</a:t>
            </a:r>
            <a:r>
              <a:rPr lang="en-ZA" sz="2400" dirty="0"/>
              <a:t> en </a:t>
            </a:r>
            <a:r>
              <a:rPr lang="en-ZA" sz="2400" b="1" dirty="0" err="1">
                <a:solidFill>
                  <a:srgbClr val="C00000"/>
                </a:solidFill>
              </a:rPr>
              <a:t>gebid</a:t>
            </a:r>
            <a:r>
              <a:rPr lang="en-ZA" sz="2400" b="1" dirty="0">
                <a:solidFill>
                  <a:srgbClr val="C00000"/>
                </a:solidFill>
              </a:rPr>
              <a:t>.</a:t>
            </a:r>
            <a:endParaRPr lang="en-US" sz="2400" b="1" dirty="0">
              <a:solidFill>
                <a:srgbClr val="C00000"/>
              </a:solidFill>
            </a:endParaRPr>
          </a:p>
          <a:p>
            <a:r>
              <a:rPr lang="en-ZA" sz="2400" dirty="0"/>
              <a:t> </a:t>
            </a:r>
            <a:endParaRPr lang="en-US" sz="2400" dirty="0"/>
          </a:p>
          <a:p>
            <a:r>
              <a:rPr lang="en-ZA" sz="2400" dirty="0" err="1">
                <a:solidFill>
                  <a:srgbClr val="0070C0"/>
                </a:solidFill>
              </a:rPr>
              <a:t>Luk</a:t>
            </a:r>
            <a:r>
              <a:rPr lang="en-ZA" sz="2400" dirty="0">
                <a:solidFill>
                  <a:srgbClr val="0070C0"/>
                </a:solidFill>
              </a:rPr>
              <a:t> 9:18  </a:t>
            </a:r>
            <a:r>
              <a:rPr lang="en-ZA" sz="2400" dirty="0"/>
              <a:t>En toe </a:t>
            </a:r>
            <a:r>
              <a:rPr lang="en-ZA" sz="2400" dirty="0" err="1"/>
              <a:t>Hy</a:t>
            </a:r>
            <a:r>
              <a:rPr lang="en-ZA" sz="2400" dirty="0"/>
              <a:t> </a:t>
            </a:r>
            <a:r>
              <a:rPr lang="en-ZA" sz="2400" dirty="0" err="1"/>
              <a:t>besig</a:t>
            </a:r>
            <a:r>
              <a:rPr lang="en-ZA" sz="2400" dirty="0"/>
              <a:t> was </a:t>
            </a:r>
            <a:r>
              <a:rPr lang="en-ZA" sz="2400" dirty="0" err="1"/>
              <a:t>om</a:t>
            </a:r>
            <a:r>
              <a:rPr lang="en-ZA" sz="2400" dirty="0"/>
              <a:t> </a:t>
            </a:r>
            <a:r>
              <a:rPr lang="en-ZA" sz="2400" dirty="0" err="1"/>
              <a:t>alleen</a:t>
            </a:r>
            <a:r>
              <a:rPr lang="en-ZA" sz="2400" dirty="0"/>
              <a:t> </a:t>
            </a:r>
            <a:r>
              <a:rPr lang="en-ZA" sz="2400" dirty="0" err="1"/>
              <a:t>te</a:t>
            </a:r>
            <a:r>
              <a:rPr lang="en-ZA" sz="2400" dirty="0"/>
              <a:t> </a:t>
            </a:r>
            <a:r>
              <a:rPr lang="en-ZA" sz="2400" b="1" dirty="0">
                <a:solidFill>
                  <a:srgbClr val="C00000"/>
                </a:solidFill>
              </a:rPr>
              <a:t>bid,</a:t>
            </a:r>
            <a:r>
              <a:rPr lang="en-ZA" sz="2400" dirty="0"/>
              <a:t> was die </a:t>
            </a:r>
            <a:r>
              <a:rPr lang="en-ZA" sz="2400" dirty="0" err="1"/>
              <a:t>dissipels</a:t>
            </a:r>
            <a:r>
              <a:rPr lang="en-ZA" sz="2400" dirty="0"/>
              <a:t> by </a:t>
            </a:r>
            <a:r>
              <a:rPr lang="en-ZA" sz="2400" dirty="0" err="1"/>
              <a:t>Hom</a:t>
            </a:r>
            <a:r>
              <a:rPr lang="en-ZA" sz="2400" dirty="0"/>
              <a:t>, en </a:t>
            </a:r>
            <a:r>
              <a:rPr lang="en-ZA" sz="2400" dirty="0" err="1"/>
              <a:t>Hy</a:t>
            </a:r>
            <a:r>
              <a:rPr lang="en-ZA" sz="2400" dirty="0"/>
              <a:t> </a:t>
            </a:r>
            <a:r>
              <a:rPr lang="en-ZA" sz="2400" dirty="0" err="1"/>
              <a:t>vra</a:t>
            </a:r>
            <a:r>
              <a:rPr lang="en-ZA" sz="2400" dirty="0"/>
              <a:t> </a:t>
            </a:r>
            <a:r>
              <a:rPr lang="en-ZA" sz="2400" dirty="0" err="1"/>
              <a:t>hulle</a:t>
            </a:r>
            <a:r>
              <a:rPr lang="en-ZA" sz="2400" dirty="0"/>
              <a:t> en </a:t>
            </a:r>
            <a:r>
              <a:rPr lang="en-ZA" sz="2400" dirty="0" err="1"/>
              <a:t>sê</a:t>
            </a:r>
            <a:r>
              <a:rPr lang="en-ZA" sz="2400" dirty="0"/>
              <a:t>: </a:t>
            </a:r>
            <a:r>
              <a:rPr lang="en-ZA" sz="2400" dirty="0" err="1"/>
              <a:t>Wie</a:t>
            </a:r>
            <a:r>
              <a:rPr lang="en-ZA" sz="2400" dirty="0"/>
              <a:t> </a:t>
            </a:r>
            <a:r>
              <a:rPr lang="en-ZA" sz="2400" dirty="0" err="1"/>
              <a:t>sê</a:t>
            </a:r>
            <a:r>
              <a:rPr lang="en-ZA" sz="2400" dirty="0"/>
              <a:t> die </a:t>
            </a:r>
            <a:r>
              <a:rPr lang="en-ZA" sz="2400" dirty="0" err="1"/>
              <a:t>skare</a:t>
            </a:r>
            <a:r>
              <a:rPr lang="en-ZA" sz="2400" dirty="0"/>
              <a:t> is </a:t>
            </a:r>
            <a:r>
              <a:rPr lang="en-ZA" sz="2400" dirty="0" err="1"/>
              <a:t>Ek</a:t>
            </a:r>
            <a:r>
              <a:rPr lang="en-ZA" sz="2400" dirty="0" smtClean="0"/>
              <a:t>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3600" b="1" i="1" dirty="0" smtClean="0">
                <a:solidFill>
                  <a:schemeClr val="accent6">
                    <a:lumMod val="50000"/>
                  </a:schemeClr>
                </a:solidFill>
              </a:rPr>
              <a:t>GEBED: </a:t>
            </a:r>
            <a:r>
              <a:rPr lang="en-ZA" sz="2400" b="1" dirty="0" smtClean="0">
                <a:solidFill>
                  <a:schemeClr val="accent6">
                    <a:lumMod val="50000"/>
                  </a:schemeClr>
                </a:solidFill>
              </a:rPr>
              <a:t>MOET ONS VANDAG NOG BID:</a:t>
            </a:r>
            <a:r>
              <a:rPr lang="en-ZA" sz="2400" dirty="0"/>
              <a:t> </a:t>
            </a:r>
            <a:endParaRPr lang="en-US" sz="1200" dirty="0"/>
          </a:p>
          <a:p>
            <a:r>
              <a:rPr lang="en-ZA" sz="1200" dirty="0"/>
              <a:t> </a:t>
            </a:r>
            <a:endParaRPr lang="en-US" sz="2400" dirty="0"/>
          </a:p>
          <a:p>
            <a:r>
              <a:rPr lang="en-ZA" sz="2400" dirty="0" smtClean="0">
                <a:solidFill>
                  <a:srgbClr val="0070C0"/>
                </a:solidFill>
              </a:rPr>
              <a:t>Heb </a:t>
            </a:r>
            <a:r>
              <a:rPr lang="en-ZA" sz="2400" dirty="0">
                <a:solidFill>
                  <a:srgbClr val="0070C0"/>
                </a:solidFill>
              </a:rPr>
              <a:t>13:8  </a:t>
            </a:r>
            <a:r>
              <a:rPr lang="en-ZA" sz="2400" dirty="0"/>
              <a:t>Jesus </a:t>
            </a:r>
            <a:r>
              <a:rPr lang="en-ZA" sz="2400" dirty="0" err="1"/>
              <a:t>Christus</a:t>
            </a:r>
            <a:r>
              <a:rPr lang="en-ZA" sz="2400" dirty="0"/>
              <a:t> is </a:t>
            </a:r>
            <a:r>
              <a:rPr lang="en-ZA" sz="2400" u="sng" dirty="0" err="1"/>
              <a:t>gister</a:t>
            </a:r>
            <a:r>
              <a:rPr lang="en-ZA" sz="2400" dirty="0"/>
              <a:t> en </a:t>
            </a:r>
            <a:r>
              <a:rPr lang="en-ZA" sz="2400" u="sng" dirty="0" err="1"/>
              <a:t>vandag</a:t>
            </a:r>
            <a:r>
              <a:rPr lang="en-ZA" sz="2400" dirty="0"/>
              <a:t> </a:t>
            </a:r>
            <a:r>
              <a:rPr lang="en-ZA" sz="2400" dirty="0" err="1"/>
              <a:t>dieselfde</a:t>
            </a:r>
            <a:r>
              <a:rPr lang="en-ZA" sz="2400" dirty="0"/>
              <a:t> en tot in </a:t>
            </a:r>
            <a:r>
              <a:rPr lang="en-ZA" sz="2400" u="sng" dirty="0" err="1"/>
              <a:t>ewigheid</a:t>
            </a:r>
            <a:r>
              <a:rPr lang="en-ZA" sz="2400" u="sng" dirty="0"/>
              <a:t>.</a:t>
            </a:r>
            <a:endParaRPr lang="en-US" sz="2400" u="sng" dirty="0"/>
          </a:p>
          <a:p>
            <a:r>
              <a:rPr lang="en-ZA" sz="2400" dirty="0"/>
              <a:t>  </a:t>
            </a:r>
            <a:endParaRPr lang="en-US" sz="2400" dirty="0"/>
          </a:p>
          <a:p>
            <a:r>
              <a:rPr lang="en-ZA" sz="2400" b="1" dirty="0" err="1">
                <a:solidFill>
                  <a:schemeClr val="accent6">
                    <a:lumMod val="50000"/>
                  </a:schemeClr>
                </a:solidFill>
              </a:rPr>
              <a:t>KARATER</a:t>
            </a:r>
            <a:r>
              <a:rPr lang="en-ZA" sz="2400" b="1" dirty="0">
                <a:solidFill>
                  <a:schemeClr val="accent6">
                    <a:lumMod val="50000"/>
                  </a:schemeClr>
                </a:solidFill>
              </a:rPr>
              <a:t> VAN </a:t>
            </a:r>
            <a:r>
              <a:rPr lang="en-ZA" sz="2400" b="1" dirty="0" err="1">
                <a:solidFill>
                  <a:schemeClr val="accent6">
                    <a:lumMod val="50000"/>
                  </a:schemeClr>
                </a:solidFill>
              </a:rPr>
              <a:t>GEBED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ZA" sz="2400" dirty="0">
                <a:solidFill>
                  <a:srgbClr val="0070C0"/>
                </a:solidFill>
              </a:rPr>
              <a:t>Mar 11:25  </a:t>
            </a:r>
            <a:r>
              <a:rPr lang="en-ZA" sz="2400" dirty="0"/>
              <a:t>En </a:t>
            </a:r>
            <a:r>
              <a:rPr lang="en-ZA" sz="2400" dirty="0" err="1"/>
              <a:t>wanneer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staan</a:t>
            </a:r>
            <a:r>
              <a:rPr lang="en-ZA" sz="2400" dirty="0"/>
              <a:t> en </a:t>
            </a:r>
            <a:r>
              <a:rPr lang="en-ZA" sz="2400" b="1" dirty="0">
                <a:solidFill>
                  <a:srgbClr val="C00000"/>
                </a:solidFill>
              </a:rPr>
              <a:t>bid</a:t>
            </a:r>
            <a:r>
              <a:rPr lang="en-ZA" sz="2400" dirty="0"/>
              <a:t> </a:t>
            </a:r>
            <a:r>
              <a:rPr lang="en-ZA" sz="2400" dirty="0" err="1"/>
              <a:t>vergeef</a:t>
            </a:r>
            <a:r>
              <a:rPr lang="en-ZA" sz="2400" dirty="0"/>
              <a:t> as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iets</a:t>
            </a:r>
            <a:r>
              <a:rPr lang="en-ZA" sz="2400" dirty="0"/>
              <a:t> teen </a:t>
            </a:r>
            <a:r>
              <a:rPr lang="en-ZA" sz="2400" dirty="0" err="1"/>
              <a:t>iemand</a:t>
            </a:r>
            <a:r>
              <a:rPr lang="en-ZA" sz="2400" dirty="0"/>
              <a:t> het, </a:t>
            </a:r>
            <a:r>
              <a:rPr lang="en-ZA" sz="2400" dirty="0" err="1"/>
              <a:t>sodat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Vader </a:t>
            </a:r>
            <a:r>
              <a:rPr lang="en-ZA" sz="2400" dirty="0" err="1"/>
              <a:t>wat</a:t>
            </a:r>
            <a:r>
              <a:rPr lang="en-ZA" sz="2400" dirty="0"/>
              <a:t> in die </a:t>
            </a:r>
            <a:r>
              <a:rPr lang="en-ZA" sz="2400" dirty="0" err="1"/>
              <a:t>hemele</a:t>
            </a:r>
            <a:r>
              <a:rPr lang="en-ZA" sz="2400" dirty="0"/>
              <a:t> is, </a:t>
            </a:r>
            <a:r>
              <a:rPr lang="en-ZA" sz="2400" dirty="0" err="1"/>
              <a:t>ook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jul</a:t>
            </a:r>
            <a:r>
              <a:rPr lang="en-ZA" sz="2400" dirty="0"/>
              <a:t> </a:t>
            </a:r>
            <a:r>
              <a:rPr lang="en-ZA" sz="2400" dirty="0" err="1"/>
              <a:t>oortredinge</a:t>
            </a:r>
            <a:r>
              <a:rPr lang="en-ZA" sz="2400" dirty="0"/>
              <a:t> </a:t>
            </a:r>
            <a:r>
              <a:rPr lang="en-ZA" sz="2400" dirty="0" err="1"/>
              <a:t>mag</a:t>
            </a:r>
            <a:r>
              <a:rPr lang="en-ZA" sz="2400" dirty="0"/>
              <a:t> </a:t>
            </a:r>
            <a:r>
              <a:rPr lang="en-ZA" sz="2400" dirty="0" err="1"/>
              <a:t>vergewe</a:t>
            </a:r>
            <a:r>
              <a:rPr lang="en-ZA" sz="2400" dirty="0"/>
              <a:t>.</a:t>
            </a:r>
            <a:endParaRPr lang="en-US" sz="1400" dirty="0"/>
          </a:p>
          <a:p>
            <a:r>
              <a:rPr lang="en-ZA" sz="1400" dirty="0"/>
              <a:t> </a:t>
            </a:r>
            <a:endParaRPr lang="en-US" sz="2400" dirty="0"/>
          </a:p>
          <a:p>
            <a:r>
              <a:rPr lang="en-ZA" sz="2400" dirty="0">
                <a:solidFill>
                  <a:srgbClr val="0070C0"/>
                </a:solidFill>
              </a:rPr>
              <a:t>Mar 13:33  </a:t>
            </a:r>
            <a:r>
              <a:rPr lang="en-ZA" sz="2400" dirty="0"/>
              <a:t>Pas op, </a:t>
            </a:r>
            <a:r>
              <a:rPr lang="en-ZA" sz="2400" dirty="0" err="1"/>
              <a:t>waak</a:t>
            </a:r>
            <a:r>
              <a:rPr lang="en-ZA" sz="2400" dirty="0"/>
              <a:t> en </a:t>
            </a:r>
            <a:r>
              <a:rPr lang="en-ZA" sz="2400" b="1" dirty="0">
                <a:solidFill>
                  <a:srgbClr val="C00000"/>
                </a:solidFill>
              </a:rPr>
              <a:t>bid,</a:t>
            </a:r>
            <a:r>
              <a:rPr lang="en-ZA" sz="2400" dirty="0"/>
              <a:t> want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weet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/>
              <a:t> </a:t>
            </a:r>
            <a:r>
              <a:rPr lang="en-ZA" sz="2400" dirty="0" err="1"/>
              <a:t>wanneer</a:t>
            </a:r>
            <a:r>
              <a:rPr lang="en-ZA" sz="2400" dirty="0"/>
              <a:t> die </a:t>
            </a:r>
            <a:r>
              <a:rPr lang="en-ZA" sz="2400" dirty="0" err="1"/>
              <a:t>tyd</a:t>
            </a:r>
            <a:r>
              <a:rPr lang="en-ZA" sz="2400" dirty="0"/>
              <a:t> </a:t>
            </a:r>
            <a:r>
              <a:rPr lang="en-ZA" sz="2400" dirty="0" err="1"/>
              <a:t>daar</a:t>
            </a:r>
            <a:r>
              <a:rPr lang="en-ZA" sz="2400" dirty="0"/>
              <a:t> is </a:t>
            </a:r>
            <a:r>
              <a:rPr lang="en-ZA" sz="2400" dirty="0" err="1"/>
              <a:t>nie</a:t>
            </a:r>
            <a:r>
              <a:rPr lang="en-ZA" sz="2400" dirty="0" smtClean="0"/>
              <a:t>.</a:t>
            </a:r>
            <a:r>
              <a:rPr lang="en-ZA" sz="2400" dirty="0"/>
              <a:t> </a:t>
            </a:r>
            <a:endParaRPr lang="en-US" sz="1400" dirty="0"/>
          </a:p>
          <a:p>
            <a:r>
              <a:rPr lang="en-ZA" sz="1400" dirty="0"/>
              <a:t> </a:t>
            </a:r>
            <a:endParaRPr lang="en-US" sz="2400" dirty="0"/>
          </a:p>
          <a:p>
            <a:r>
              <a:rPr lang="en-ZA" sz="2400" dirty="0" smtClean="0">
                <a:solidFill>
                  <a:srgbClr val="0070C0"/>
                </a:solidFill>
              </a:rPr>
              <a:t>2Kor </a:t>
            </a:r>
            <a:r>
              <a:rPr lang="en-ZA" sz="2400" dirty="0">
                <a:solidFill>
                  <a:srgbClr val="0070C0"/>
                </a:solidFill>
              </a:rPr>
              <a:t>12:8  </a:t>
            </a:r>
            <a:r>
              <a:rPr lang="en-ZA" sz="2400" dirty="0" err="1"/>
              <a:t>Hieroor</a:t>
            </a:r>
            <a:r>
              <a:rPr lang="en-ZA" sz="2400" dirty="0"/>
              <a:t> het </a:t>
            </a:r>
            <a:r>
              <a:rPr lang="en-ZA" sz="2400" dirty="0" err="1"/>
              <a:t>ek</a:t>
            </a:r>
            <a:r>
              <a:rPr lang="en-ZA" sz="2400" dirty="0"/>
              <a:t> die Here </a:t>
            </a:r>
            <a:r>
              <a:rPr lang="en-ZA" sz="2400" u="sng" dirty="0" err="1"/>
              <a:t>drie</a:t>
            </a:r>
            <a:r>
              <a:rPr lang="en-ZA" sz="2400" u="sng" dirty="0"/>
              <a:t> </a:t>
            </a:r>
            <a:r>
              <a:rPr lang="en-ZA" sz="2400" u="sng" dirty="0" err="1"/>
              <a:t>maal</a:t>
            </a:r>
            <a:r>
              <a:rPr lang="en-ZA" sz="2400" dirty="0"/>
              <a:t> </a:t>
            </a:r>
            <a:r>
              <a:rPr lang="en-ZA" sz="2400" b="1" dirty="0" err="1">
                <a:solidFill>
                  <a:srgbClr val="C00000"/>
                </a:solidFill>
              </a:rPr>
              <a:t>gebid</a:t>
            </a:r>
            <a:r>
              <a:rPr lang="en-ZA" sz="2400" b="1" dirty="0">
                <a:solidFill>
                  <a:srgbClr val="C00000"/>
                </a:solidFill>
              </a:rPr>
              <a:t>, </a:t>
            </a:r>
            <a:r>
              <a:rPr lang="en-ZA" sz="2400" dirty="0" err="1"/>
              <a:t>dat</a:t>
            </a:r>
            <a:r>
              <a:rPr lang="en-ZA" sz="2400" dirty="0"/>
              <a:t> </a:t>
            </a:r>
            <a:r>
              <a:rPr lang="en-ZA" sz="2400" dirty="0" err="1"/>
              <a:t>hy</a:t>
            </a:r>
            <a:r>
              <a:rPr lang="en-ZA" sz="2400" dirty="0"/>
              <a:t> van my </a:t>
            </a:r>
            <a:r>
              <a:rPr lang="en-ZA" sz="2400" dirty="0" err="1"/>
              <a:t>sou</a:t>
            </a:r>
            <a:r>
              <a:rPr lang="en-ZA" sz="2400" dirty="0"/>
              <a:t> </a:t>
            </a:r>
            <a:r>
              <a:rPr lang="en-ZA" sz="2400" dirty="0" err="1"/>
              <a:t>wyk</a:t>
            </a:r>
            <a:r>
              <a:rPr lang="en-ZA" sz="2400" dirty="0"/>
              <a:t>.</a:t>
            </a:r>
            <a:endParaRPr lang="en-US" sz="1400" dirty="0"/>
          </a:p>
          <a:p>
            <a:r>
              <a:rPr lang="en-ZA" sz="1400" dirty="0"/>
              <a:t> </a:t>
            </a:r>
            <a:endParaRPr lang="en-US" sz="2400" dirty="0"/>
          </a:p>
          <a:p>
            <a:r>
              <a:rPr lang="en-ZA" sz="2400" dirty="0" err="1" smtClean="0">
                <a:solidFill>
                  <a:srgbClr val="0070C0"/>
                </a:solidFill>
              </a:rPr>
              <a:t>Kol</a:t>
            </a:r>
            <a:r>
              <a:rPr lang="en-ZA" sz="2400" dirty="0" smtClean="0">
                <a:solidFill>
                  <a:srgbClr val="0070C0"/>
                </a:solidFill>
              </a:rPr>
              <a:t> </a:t>
            </a:r>
            <a:r>
              <a:rPr lang="en-ZA" sz="2400" dirty="0">
                <a:solidFill>
                  <a:srgbClr val="0070C0"/>
                </a:solidFill>
              </a:rPr>
              <a:t>4:2  </a:t>
            </a:r>
            <a:r>
              <a:rPr lang="en-ZA" sz="2400" dirty="0" err="1"/>
              <a:t>Volhard</a:t>
            </a:r>
            <a:r>
              <a:rPr lang="en-ZA" sz="2400" dirty="0"/>
              <a:t> in die </a:t>
            </a:r>
            <a:r>
              <a:rPr lang="en-ZA" sz="2400" dirty="0" err="1"/>
              <a:t>gebed</a:t>
            </a:r>
            <a:r>
              <a:rPr lang="en-ZA" sz="2400" dirty="0"/>
              <a:t> en </a:t>
            </a:r>
            <a:r>
              <a:rPr lang="en-ZA" sz="2400" dirty="0" err="1"/>
              <a:t>waak</a:t>
            </a:r>
            <a:r>
              <a:rPr lang="en-ZA" sz="2400" dirty="0"/>
              <a:t> </a:t>
            </a:r>
            <a:r>
              <a:rPr lang="en-ZA" sz="2400" dirty="0" err="1"/>
              <a:t>daarin</a:t>
            </a:r>
            <a:r>
              <a:rPr lang="en-ZA" sz="2400" dirty="0"/>
              <a:t> met </a:t>
            </a:r>
            <a:r>
              <a:rPr lang="en-ZA" sz="2400" dirty="0" err="1"/>
              <a:t>danksegging</a:t>
            </a:r>
            <a:r>
              <a:rPr lang="en-ZA" sz="2400" dirty="0"/>
              <a:t>;</a:t>
            </a:r>
            <a:endParaRPr lang="en-US" sz="1400" dirty="0"/>
          </a:p>
          <a:p>
            <a:r>
              <a:rPr lang="en-ZA" sz="1400" dirty="0"/>
              <a:t> </a:t>
            </a:r>
            <a:endParaRPr lang="en-US" sz="2400" dirty="0"/>
          </a:p>
          <a:p>
            <a:r>
              <a:rPr lang="en-ZA" sz="2400" dirty="0">
                <a:solidFill>
                  <a:srgbClr val="0070C0"/>
                </a:solidFill>
              </a:rPr>
              <a:t>1Th 5:17  </a:t>
            </a:r>
            <a:r>
              <a:rPr lang="en-ZA" sz="2400" dirty="0"/>
              <a:t>Bid </a:t>
            </a:r>
            <a:r>
              <a:rPr lang="en-ZA" sz="2400" dirty="0" err="1"/>
              <a:t>sonder</a:t>
            </a:r>
            <a:r>
              <a:rPr lang="en-ZA" sz="2400" dirty="0"/>
              <a:t> </a:t>
            </a:r>
            <a:r>
              <a:rPr lang="en-ZA" sz="2400" dirty="0" err="1"/>
              <a:t>ophou</a:t>
            </a:r>
            <a:r>
              <a:rPr lang="en-ZA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3600" b="1" i="1" dirty="0" smtClean="0">
                <a:solidFill>
                  <a:schemeClr val="accent6">
                    <a:lumMod val="50000"/>
                  </a:schemeClr>
                </a:solidFill>
              </a:rPr>
              <a:t>GEBED: </a:t>
            </a:r>
            <a:r>
              <a:rPr lang="en-ZA" sz="2400" b="1" dirty="0" smtClean="0">
                <a:solidFill>
                  <a:schemeClr val="accent6">
                    <a:lumMod val="50000"/>
                  </a:schemeClr>
                </a:solidFill>
              </a:rPr>
              <a:t>KARATER </a:t>
            </a:r>
            <a:r>
              <a:rPr lang="en-ZA" sz="2400" b="1" dirty="0">
                <a:solidFill>
                  <a:schemeClr val="accent6">
                    <a:lumMod val="50000"/>
                  </a:schemeClr>
                </a:solidFill>
              </a:rPr>
              <a:t>VAN </a:t>
            </a:r>
            <a:r>
              <a:rPr lang="en-ZA" sz="2400" b="1" dirty="0" smtClean="0">
                <a:solidFill>
                  <a:schemeClr val="accent6">
                    <a:lumMod val="50000"/>
                  </a:schemeClr>
                </a:solidFill>
              </a:rPr>
              <a:t>GEBED: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ZA" sz="1400" dirty="0"/>
              <a:t> </a:t>
            </a:r>
            <a:endParaRPr lang="en-US" sz="2400" dirty="0"/>
          </a:p>
          <a:p>
            <a:r>
              <a:rPr lang="en-ZA" sz="2400" dirty="0" err="1">
                <a:solidFill>
                  <a:srgbClr val="0070C0"/>
                </a:solidFill>
              </a:rPr>
              <a:t>Php</a:t>
            </a:r>
            <a:r>
              <a:rPr lang="en-ZA" sz="2400" dirty="0">
                <a:solidFill>
                  <a:srgbClr val="0070C0"/>
                </a:solidFill>
              </a:rPr>
              <a:t> 4:6  </a:t>
            </a:r>
            <a:r>
              <a:rPr lang="en-ZA" sz="2400" dirty="0" err="1"/>
              <a:t>Wees</a:t>
            </a:r>
            <a:r>
              <a:rPr lang="en-ZA" sz="2400" dirty="0"/>
              <a:t> </a:t>
            </a:r>
            <a:r>
              <a:rPr lang="en-ZA" sz="2400" dirty="0" err="1"/>
              <a:t>oor</a:t>
            </a:r>
            <a:r>
              <a:rPr lang="en-ZA" sz="2400" dirty="0"/>
              <a:t> </a:t>
            </a:r>
            <a:r>
              <a:rPr lang="en-ZA" sz="2400" dirty="0" err="1"/>
              <a:t>niks</a:t>
            </a:r>
            <a:r>
              <a:rPr lang="en-ZA" sz="2400" dirty="0"/>
              <a:t> </a:t>
            </a:r>
            <a:r>
              <a:rPr lang="en-ZA" sz="2400" dirty="0" err="1"/>
              <a:t>besorg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/>
              <a:t>, </a:t>
            </a:r>
            <a:r>
              <a:rPr lang="en-ZA" sz="2400" dirty="0" err="1"/>
              <a:t>maar</a:t>
            </a:r>
            <a:r>
              <a:rPr lang="en-ZA" sz="2400" dirty="0"/>
              <a:t> </a:t>
            </a:r>
            <a:r>
              <a:rPr lang="en-ZA" sz="2400" dirty="0" err="1"/>
              <a:t>laat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begeertes</a:t>
            </a:r>
            <a:r>
              <a:rPr lang="en-ZA" sz="2400" dirty="0"/>
              <a:t> in </a:t>
            </a:r>
            <a:r>
              <a:rPr lang="en-ZA" sz="2400" dirty="0" err="1"/>
              <a:t>alles</a:t>
            </a:r>
            <a:r>
              <a:rPr lang="en-ZA" sz="2400" dirty="0"/>
              <a:t> </a:t>
            </a:r>
            <a:r>
              <a:rPr lang="en-ZA" sz="2400" dirty="0" err="1"/>
              <a:t>deur</a:t>
            </a:r>
            <a:r>
              <a:rPr lang="en-ZA" sz="2400" dirty="0"/>
              <a:t> </a:t>
            </a:r>
            <a:r>
              <a:rPr lang="en-ZA" sz="2400" b="1" dirty="0" err="1">
                <a:solidFill>
                  <a:srgbClr val="C00000"/>
                </a:solidFill>
              </a:rPr>
              <a:t>gebed</a:t>
            </a:r>
            <a:r>
              <a:rPr lang="en-ZA" sz="2400" dirty="0"/>
              <a:t> </a:t>
            </a:r>
            <a:r>
              <a:rPr lang="en-ZA" sz="2400" u="sng" dirty="0"/>
              <a:t>en </a:t>
            </a:r>
            <a:r>
              <a:rPr lang="en-ZA" sz="2400" u="sng" dirty="0" err="1"/>
              <a:t>smeking</a:t>
            </a:r>
            <a:r>
              <a:rPr lang="en-ZA" sz="2400" u="sng" dirty="0"/>
              <a:t> </a:t>
            </a:r>
            <a:r>
              <a:rPr lang="en-ZA" sz="2400" dirty="0"/>
              <a:t>met </a:t>
            </a:r>
            <a:r>
              <a:rPr lang="en-ZA" sz="2400" u="sng" dirty="0" err="1"/>
              <a:t>danksegging</a:t>
            </a:r>
            <a:r>
              <a:rPr lang="en-ZA" sz="2400" dirty="0"/>
              <a:t> </a:t>
            </a:r>
            <a:r>
              <a:rPr lang="en-ZA" sz="2400" dirty="0" err="1"/>
              <a:t>bekend</a:t>
            </a:r>
            <a:r>
              <a:rPr lang="en-ZA" sz="2400" dirty="0"/>
              <a:t> word by God.</a:t>
            </a:r>
            <a:endParaRPr lang="en-US" sz="1400" dirty="0"/>
          </a:p>
          <a:p>
            <a:r>
              <a:rPr lang="en-ZA" sz="1400" dirty="0"/>
              <a:t> </a:t>
            </a:r>
            <a:endParaRPr lang="en-US" sz="2400" dirty="0"/>
          </a:p>
          <a:p>
            <a:r>
              <a:rPr lang="en-ZA" sz="2400" dirty="0" smtClean="0">
                <a:solidFill>
                  <a:srgbClr val="0070C0"/>
                </a:solidFill>
              </a:rPr>
              <a:t>1Joh </a:t>
            </a:r>
            <a:r>
              <a:rPr lang="en-ZA" sz="2400" dirty="0">
                <a:solidFill>
                  <a:srgbClr val="0070C0"/>
                </a:solidFill>
              </a:rPr>
              <a:t>3:22  </a:t>
            </a:r>
            <a:r>
              <a:rPr lang="en-ZA" sz="2400" dirty="0"/>
              <a:t>en </a:t>
            </a:r>
            <a:r>
              <a:rPr lang="en-ZA" sz="2400" dirty="0" err="1"/>
              <a:t>wat</a:t>
            </a:r>
            <a:r>
              <a:rPr lang="en-ZA" sz="2400" dirty="0"/>
              <a:t> </a:t>
            </a:r>
            <a:r>
              <a:rPr lang="en-ZA" sz="2400" dirty="0" err="1"/>
              <a:t>ons</a:t>
            </a:r>
            <a:r>
              <a:rPr lang="en-ZA" sz="2400" dirty="0"/>
              <a:t> </a:t>
            </a:r>
            <a:r>
              <a:rPr lang="en-ZA" sz="2400" dirty="0" err="1"/>
              <a:t>ook</a:t>
            </a:r>
            <a:r>
              <a:rPr lang="en-ZA" sz="2400" dirty="0"/>
              <a:t> al </a:t>
            </a:r>
            <a:r>
              <a:rPr lang="en-ZA" sz="2400" b="1" dirty="0">
                <a:solidFill>
                  <a:srgbClr val="C00000"/>
                </a:solidFill>
              </a:rPr>
              <a:t>bid,</a:t>
            </a:r>
            <a:r>
              <a:rPr lang="en-ZA" sz="2400" dirty="0"/>
              <a:t> </a:t>
            </a:r>
            <a:r>
              <a:rPr lang="en-ZA" sz="2400" dirty="0" err="1"/>
              <a:t>ontvang</a:t>
            </a:r>
            <a:r>
              <a:rPr lang="en-ZA" sz="2400" dirty="0"/>
              <a:t> </a:t>
            </a:r>
            <a:r>
              <a:rPr lang="en-ZA" sz="2400" dirty="0" err="1"/>
              <a:t>ons</a:t>
            </a:r>
            <a:r>
              <a:rPr lang="en-ZA" sz="2400" dirty="0"/>
              <a:t> van </a:t>
            </a:r>
            <a:r>
              <a:rPr lang="en-ZA" sz="2400" dirty="0" err="1"/>
              <a:t>Hom</a:t>
            </a:r>
            <a:r>
              <a:rPr lang="en-ZA" sz="2400" dirty="0"/>
              <a:t>, </a:t>
            </a:r>
            <a:r>
              <a:rPr lang="en-ZA" sz="2400" dirty="0" err="1"/>
              <a:t>omdat</a:t>
            </a:r>
            <a:r>
              <a:rPr lang="en-ZA" sz="2400" dirty="0"/>
              <a:t> </a:t>
            </a:r>
            <a:r>
              <a:rPr lang="en-ZA" sz="2400" dirty="0" err="1"/>
              <a:t>ons</a:t>
            </a:r>
            <a:r>
              <a:rPr lang="en-ZA" sz="2400" dirty="0"/>
              <a:t> </a:t>
            </a:r>
            <a:r>
              <a:rPr lang="en-ZA" sz="2400" dirty="0" err="1"/>
              <a:t>sy</a:t>
            </a:r>
            <a:r>
              <a:rPr lang="en-ZA" sz="2400" dirty="0"/>
              <a:t> </a:t>
            </a:r>
            <a:r>
              <a:rPr lang="en-ZA" sz="2400" dirty="0" err="1"/>
              <a:t>gebooie</a:t>
            </a:r>
            <a:r>
              <a:rPr lang="en-ZA" sz="2400" dirty="0"/>
              <a:t> </a:t>
            </a:r>
            <a:r>
              <a:rPr lang="en-ZA" sz="2400" dirty="0" err="1"/>
              <a:t>bewaar</a:t>
            </a:r>
            <a:r>
              <a:rPr lang="en-ZA" sz="2400" dirty="0"/>
              <a:t> en </a:t>
            </a:r>
            <a:r>
              <a:rPr lang="en-ZA" sz="2400" dirty="0" err="1"/>
              <a:t>doen</a:t>
            </a:r>
            <a:r>
              <a:rPr lang="en-ZA" sz="2400" dirty="0"/>
              <a:t> </a:t>
            </a:r>
            <a:r>
              <a:rPr lang="en-ZA" sz="2400" dirty="0" err="1"/>
              <a:t>wat</a:t>
            </a:r>
            <a:r>
              <a:rPr lang="en-ZA" sz="2400" dirty="0"/>
              <a:t> </a:t>
            </a:r>
            <a:r>
              <a:rPr lang="en-ZA" sz="2400" dirty="0" err="1"/>
              <a:t>welgevallig</a:t>
            </a:r>
            <a:r>
              <a:rPr lang="en-ZA" sz="2400" dirty="0"/>
              <a:t> is </a:t>
            </a:r>
            <a:r>
              <a:rPr lang="en-ZA" sz="2400" dirty="0" err="1"/>
              <a:t>voor</a:t>
            </a:r>
            <a:r>
              <a:rPr lang="en-ZA" sz="2400" dirty="0"/>
              <a:t> </a:t>
            </a:r>
            <a:r>
              <a:rPr lang="en-ZA" sz="2400" dirty="0" err="1"/>
              <a:t>Hom</a:t>
            </a:r>
            <a:r>
              <a:rPr lang="en-ZA" sz="2400" dirty="0" smtClean="0"/>
              <a:t>.</a:t>
            </a:r>
          </a:p>
          <a:p>
            <a:endParaRPr lang="en-US" sz="1600" dirty="0"/>
          </a:p>
          <a:p>
            <a:r>
              <a:rPr lang="en-ZA" sz="2400" dirty="0" err="1">
                <a:solidFill>
                  <a:srgbClr val="0070C0"/>
                </a:solidFill>
              </a:rPr>
              <a:t>Jak</a:t>
            </a:r>
            <a:r>
              <a:rPr lang="en-ZA" sz="2400" dirty="0">
                <a:solidFill>
                  <a:srgbClr val="0070C0"/>
                </a:solidFill>
              </a:rPr>
              <a:t> 1:5  </a:t>
            </a:r>
            <a:r>
              <a:rPr lang="en-ZA" sz="2400" dirty="0"/>
              <a:t>En as </a:t>
            </a:r>
            <a:r>
              <a:rPr lang="en-ZA" sz="2400" dirty="0" err="1"/>
              <a:t>iemand</a:t>
            </a:r>
            <a:r>
              <a:rPr lang="en-ZA" sz="2400" dirty="0"/>
              <a:t> van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u="sng" dirty="0" err="1"/>
              <a:t>wysheid</a:t>
            </a:r>
            <a:r>
              <a:rPr lang="en-ZA" sz="2400" u="sng" dirty="0"/>
              <a:t> </a:t>
            </a:r>
            <a:r>
              <a:rPr lang="en-ZA" sz="2400" u="sng" dirty="0" err="1"/>
              <a:t>kortkom</a:t>
            </a:r>
            <a:r>
              <a:rPr lang="en-ZA" sz="2400" dirty="0"/>
              <a:t>, </a:t>
            </a:r>
            <a:r>
              <a:rPr lang="en-ZA" sz="2400" dirty="0" err="1"/>
              <a:t>laat</a:t>
            </a:r>
            <a:r>
              <a:rPr lang="en-ZA" sz="2400" dirty="0"/>
              <a:t> </a:t>
            </a:r>
            <a:r>
              <a:rPr lang="en-ZA" sz="2400" dirty="0" err="1"/>
              <a:t>hom</a:t>
            </a:r>
            <a:r>
              <a:rPr lang="en-ZA" sz="2400" dirty="0"/>
              <a:t> </a:t>
            </a:r>
            <a:r>
              <a:rPr lang="en-ZA" sz="2400" dirty="0" err="1"/>
              <a:t>dit</a:t>
            </a:r>
            <a:r>
              <a:rPr lang="en-ZA" sz="2400" dirty="0"/>
              <a:t> van God </a:t>
            </a:r>
            <a:r>
              <a:rPr lang="en-ZA" sz="2400" b="1" dirty="0">
                <a:solidFill>
                  <a:srgbClr val="C00000"/>
                </a:solidFill>
              </a:rPr>
              <a:t>bid, </a:t>
            </a:r>
            <a:r>
              <a:rPr lang="en-ZA" sz="2400" dirty="0" err="1"/>
              <a:t>wat</a:t>
            </a:r>
            <a:r>
              <a:rPr lang="en-ZA" sz="2400" dirty="0"/>
              <a:t> </a:t>
            </a:r>
            <a:r>
              <a:rPr lang="en-ZA" sz="2400" dirty="0" err="1"/>
              <a:t>aan</a:t>
            </a:r>
            <a:r>
              <a:rPr lang="en-ZA" sz="2400" dirty="0"/>
              <a:t> </a:t>
            </a:r>
            <a:r>
              <a:rPr lang="en-ZA" sz="2400" dirty="0" err="1"/>
              <a:t>almal</a:t>
            </a:r>
            <a:r>
              <a:rPr lang="en-ZA" sz="2400" dirty="0"/>
              <a:t> </a:t>
            </a:r>
            <a:r>
              <a:rPr lang="en-ZA" sz="2400" dirty="0" err="1"/>
              <a:t>eenvoudig</a:t>
            </a:r>
            <a:r>
              <a:rPr lang="en-ZA" sz="2400" dirty="0"/>
              <a:t> gee </a:t>
            </a:r>
            <a:r>
              <a:rPr lang="en-ZA" sz="2400" dirty="0" err="1"/>
              <a:t>sonder</a:t>
            </a:r>
            <a:r>
              <a:rPr lang="en-ZA" sz="2400" dirty="0"/>
              <a:t> </a:t>
            </a:r>
            <a:r>
              <a:rPr lang="en-ZA" sz="2400" dirty="0" err="1"/>
              <a:t>om</a:t>
            </a:r>
            <a:r>
              <a:rPr lang="en-ZA" sz="2400" dirty="0"/>
              <a:t> </a:t>
            </a:r>
            <a:r>
              <a:rPr lang="en-ZA" sz="2400" dirty="0" err="1"/>
              <a:t>te</a:t>
            </a:r>
            <a:r>
              <a:rPr lang="en-ZA" sz="2400" dirty="0"/>
              <a:t> </a:t>
            </a:r>
            <a:r>
              <a:rPr lang="en-ZA" sz="2400" dirty="0" err="1"/>
              <a:t>verwyt</a:t>
            </a:r>
            <a:r>
              <a:rPr lang="en-ZA" sz="2400" dirty="0"/>
              <a:t>, en </a:t>
            </a:r>
            <a:r>
              <a:rPr lang="en-ZA" sz="2400" dirty="0" err="1"/>
              <a:t>dit</a:t>
            </a:r>
            <a:r>
              <a:rPr lang="en-ZA" sz="2400" dirty="0"/>
              <a:t> </a:t>
            </a:r>
            <a:r>
              <a:rPr lang="en-ZA" sz="2400" dirty="0" err="1"/>
              <a:t>sal</a:t>
            </a:r>
            <a:r>
              <a:rPr lang="en-ZA" sz="2400" dirty="0"/>
              <a:t> </a:t>
            </a:r>
            <a:r>
              <a:rPr lang="en-ZA" sz="2400" dirty="0" err="1"/>
              <a:t>aan</a:t>
            </a:r>
            <a:r>
              <a:rPr lang="en-ZA" sz="2400" dirty="0"/>
              <a:t> </a:t>
            </a:r>
            <a:r>
              <a:rPr lang="en-ZA" sz="2400" dirty="0" err="1"/>
              <a:t>hom</a:t>
            </a:r>
            <a:r>
              <a:rPr lang="en-ZA" sz="2400" dirty="0"/>
              <a:t> </a:t>
            </a:r>
            <a:r>
              <a:rPr lang="en-ZA" sz="2400" dirty="0" err="1"/>
              <a:t>gegee</a:t>
            </a:r>
            <a:r>
              <a:rPr lang="en-ZA" sz="2400" dirty="0"/>
              <a:t> word.</a:t>
            </a:r>
            <a:endParaRPr lang="en-US" sz="1400" dirty="0"/>
          </a:p>
          <a:p>
            <a:r>
              <a:rPr lang="en-ZA" sz="1400" dirty="0"/>
              <a:t> </a:t>
            </a:r>
            <a:endParaRPr lang="en-US" sz="2400" dirty="0"/>
          </a:p>
          <a:p>
            <a:r>
              <a:rPr lang="en-ZA" sz="2400" dirty="0" err="1">
                <a:solidFill>
                  <a:srgbClr val="0070C0"/>
                </a:solidFill>
              </a:rPr>
              <a:t>Jak</a:t>
            </a:r>
            <a:r>
              <a:rPr lang="en-ZA" sz="2400" dirty="0">
                <a:solidFill>
                  <a:srgbClr val="0070C0"/>
                </a:solidFill>
              </a:rPr>
              <a:t> 1:6  </a:t>
            </a:r>
            <a:r>
              <a:rPr lang="en-ZA" sz="2400" dirty="0" err="1"/>
              <a:t>Maar</a:t>
            </a:r>
            <a:r>
              <a:rPr lang="en-ZA" sz="2400" dirty="0"/>
              <a:t> </a:t>
            </a:r>
            <a:r>
              <a:rPr lang="en-ZA" sz="2400" dirty="0" err="1"/>
              <a:t>hy</a:t>
            </a:r>
            <a:r>
              <a:rPr lang="en-ZA" sz="2400" dirty="0"/>
              <a:t> </a:t>
            </a:r>
            <a:r>
              <a:rPr lang="en-ZA" sz="2400" dirty="0" err="1"/>
              <a:t>moet</a:t>
            </a:r>
            <a:r>
              <a:rPr lang="en-ZA" sz="2400" dirty="0"/>
              <a:t> </a:t>
            </a:r>
            <a:r>
              <a:rPr lang="en-ZA" sz="2400" u="sng" dirty="0"/>
              <a:t>in die </a:t>
            </a:r>
            <a:r>
              <a:rPr lang="en-ZA" sz="2400" u="sng" dirty="0" err="1"/>
              <a:t>geloof</a:t>
            </a:r>
            <a:r>
              <a:rPr lang="en-ZA" sz="2400" dirty="0"/>
              <a:t> </a:t>
            </a:r>
            <a:r>
              <a:rPr lang="en-ZA" sz="2400" b="1" dirty="0">
                <a:solidFill>
                  <a:srgbClr val="C00000"/>
                </a:solidFill>
              </a:rPr>
              <a:t>bid, </a:t>
            </a:r>
            <a:r>
              <a:rPr lang="en-ZA" sz="2400" u="sng" dirty="0" err="1"/>
              <a:t>sonder</a:t>
            </a:r>
            <a:r>
              <a:rPr lang="en-ZA" sz="2400" u="sng" dirty="0"/>
              <a:t> </a:t>
            </a:r>
            <a:r>
              <a:rPr lang="en-ZA" sz="2400" u="sng" dirty="0" err="1"/>
              <a:t>om</a:t>
            </a:r>
            <a:r>
              <a:rPr lang="en-ZA" sz="2400" u="sng" dirty="0"/>
              <a:t> </a:t>
            </a:r>
            <a:r>
              <a:rPr lang="en-ZA" sz="2400" u="sng" dirty="0" err="1"/>
              <a:t>te</a:t>
            </a:r>
            <a:r>
              <a:rPr lang="en-ZA" sz="2400" u="sng" dirty="0"/>
              <a:t> </a:t>
            </a:r>
            <a:r>
              <a:rPr lang="en-ZA" sz="2400" u="sng" dirty="0" err="1"/>
              <a:t>twyfe</a:t>
            </a:r>
            <a:r>
              <a:rPr lang="en-ZA" sz="2400" dirty="0" err="1"/>
              <a:t>l</a:t>
            </a:r>
            <a:r>
              <a:rPr lang="en-ZA" sz="2400" dirty="0"/>
              <a:t>; want </a:t>
            </a:r>
            <a:r>
              <a:rPr lang="en-ZA" sz="2400" dirty="0" err="1"/>
              <a:t>hy</a:t>
            </a:r>
            <a:r>
              <a:rPr lang="en-ZA" sz="2400" dirty="0"/>
              <a:t> </a:t>
            </a:r>
            <a:r>
              <a:rPr lang="en-ZA" sz="2400" dirty="0" err="1"/>
              <a:t>wat</a:t>
            </a:r>
            <a:r>
              <a:rPr lang="en-ZA" sz="2400" dirty="0"/>
              <a:t> </a:t>
            </a:r>
            <a:r>
              <a:rPr lang="en-ZA" sz="2400" dirty="0" err="1"/>
              <a:t>twyfel</a:t>
            </a:r>
            <a:r>
              <a:rPr lang="en-ZA" sz="2400" dirty="0"/>
              <a:t>, is </a:t>
            </a:r>
            <a:r>
              <a:rPr lang="en-ZA" sz="2400" dirty="0" err="1"/>
              <a:t>soos</a:t>
            </a:r>
            <a:r>
              <a:rPr lang="en-ZA" sz="2400" dirty="0"/>
              <a:t> ‘n golf van die see </a:t>
            </a:r>
            <a:r>
              <a:rPr lang="en-ZA" sz="2400" dirty="0" err="1"/>
              <a:t>wat</a:t>
            </a:r>
            <a:r>
              <a:rPr lang="en-ZA" sz="2400" dirty="0"/>
              <a:t> </a:t>
            </a:r>
            <a:r>
              <a:rPr lang="en-ZA" sz="2400" dirty="0" err="1"/>
              <a:t>deur</a:t>
            </a:r>
            <a:r>
              <a:rPr lang="en-ZA" sz="2400" dirty="0"/>
              <a:t> die wind </a:t>
            </a:r>
            <a:r>
              <a:rPr lang="en-ZA" sz="2400" dirty="0" err="1"/>
              <a:t>gedrywe</a:t>
            </a:r>
            <a:r>
              <a:rPr lang="en-ZA" sz="2400" dirty="0"/>
              <a:t> en </a:t>
            </a:r>
            <a:r>
              <a:rPr lang="en-ZA" sz="2400" dirty="0" err="1"/>
              <a:t>voortgesweep</a:t>
            </a:r>
            <a:r>
              <a:rPr lang="en-ZA" sz="2400" dirty="0"/>
              <a:t> word.</a:t>
            </a:r>
            <a:endParaRPr lang="en-US" sz="1400" dirty="0"/>
          </a:p>
          <a:p>
            <a:r>
              <a:rPr lang="en-ZA" sz="1400" dirty="0"/>
              <a:t> </a:t>
            </a:r>
            <a:endParaRPr lang="en-US" sz="2400" dirty="0"/>
          </a:p>
          <a:p>
            <a:r>
              <a:rPr lang="en-ZA" sz="2400" dirty="0" err="1">
                <a:solidFill>
                  <a:srgbClr val="0070C0"/>
                </a:solidFill>
              </a:rPr>
              <a:t>Jak</a:t>
            </a:r>
            <a:r>
              <a:rPr lang="en-ZA" sz="2400" dirty="0">
                <a:solidFill>
                  <a:srgbClr val="0070C0"/>
                </a:solidFill>
              </a:rPr>
              <a:t> 4:2 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begeer</a:t>
            </a:r>
            <a:r>
              <a:rPr lang="en-ZA" sz="2400" dirty="0"/>
              <a:t> en </a:t>
            </a:r>
            <a:r>
              <a:rPr lang="en-ZA" sz="2400" dirty="0" err="1"/>
              <a:t>julle</a:t>
            </a:r>
            <a:r>
              <a:rPr lang="en-ZA" sz="2400" dirty="0"/>
              <a:t> het </a:t>
            </a:r>
            <a:r>
              <a:rPr lang="en-ZA" sz="2400" dirty="0" err="1"/>
              <a:t>nie</a:t>
            </a:r>
            <a:r>
              <a:rPr lang="en-ZA" sz="2400" dirty="0"/>
              <a:t>,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pleeg</a:t>
            </a:r>
            <a:r>
              <a:rPr lang="en-ZA" sz="2400" dirty="0"/>
              <a:t> </a:t>
            </a:r>
            <a:r>
              <a:rPr lang="en-ZA" sz="2400" dirty="0" err="1"/>
              <a:t>moord</a:t>
            </a:r>
            <a:r>
              <a:rPr lang="en-ZA" sz="2400" dirty="0"/>
              <a:t> en is </a:t>
            </a:r>
            <a:r>
              <a:rPr lang="en-ZA" sz="2400" dirty="0" err="1"/>
              <a:t>naywerig</a:t>
            </a:r>
            <a:r>
              <a:rPr lang="en-ZA" sz="2400" dirty="0"/>
              <a:t> en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kan</a:t>
            </a:r>
            <a:r>
              <a:rPr lang="en-ZA" sz="2400" dirty="0"/>
              <a:t> </a:t>
            </a:r>
            <a:r>
              <a:rPr lang="en-ZA" sz="2400" dirty="0" err="1"/>
              <a:t>niks</a:t>
            </a:r>
            <a:r>
              <a:rPr lang="en-ZA" sz="2400" dirty="0"/>
              <a:t> </a:t>
            </a:r>
            <a:r>
              <a:rPr lang="en-ZA" sz="2400" dirty="0" err="1"/>
              <a:t>verkry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/>
              <a:t>.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veg</a:t>
            </a:r>
            <a:r>
              <a:rPr lang="en-ZA" sz="2400" dirty="0"/>
              <a:t> en </a:t>
            </a:r>
            <a:r>
              <a:rPr lang="en-ZA" sz="2400" dirty="0" err="1"/>
              <a:t>maak</a:t>
            </a:r>
            <a:r>
              <a:rPr lang="en-ZA" sz="2400" dirty="0"/>
              <a:t> </a:t>
            </a:r>
            <a:r>
              <a:rPr lang="en-ZA" sz="2400" dirty="0" err="1"/>
              <a:t>oorlog</a:t>
            </a:r>
            <a:r>
              <a:rPr lang="en-ZA" sz="2400" dirty="0"/>
              <a:t>, en </a:t>
            </a:r>
            <a:r>
              <a:rPr lang="en-ZA" sz="2400" u="sng" dirty="0" err="1"/>
              <a:t>julle</a:t>
            </a:r>
            <a:r>
              <a:rPr lang="en-ZA" sz="2400" u="sng" dirty="0"/>
              <a:t> het </a:t>
            </a:r>
            <a:r>
              <a:rPr lang="en-ZA" sz="2400" u="sng" dirty="0" err="1"/>
              <a:t>nie</a:t>
            </a:r>
            <a:r>
              <a:rPr lang="en-ZA" sz="2400" dirty="0"/>
              <a:t>, </a:t>
            </a:r>
            <a:r>
              <a:rPr lang="en-ZA" sz="2400" dirty="0" err="1"/>
              <a:t>omdat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u="sng" dirty="0" err="1"/>
              <a:t>nie</a:t>
            </a:r>
            <a:r>
              <a:rPr lang="en-ZA" sz="2400" dirty="0"/>
              <a:t> </a:t>
            </a:r>
            <a:r>
              <a:rPr lang="en-ZA" sz="2400" b="1" dirty="0">
                <a:solidFill>
                  <a:srgbClr val="C00000"/>
                </a:solidFill>
              </a:rPr>
              <a:t>bid</a:t>
            </a:r>
            <a:r>
              <a:rPr lang="en-ZA" sz="2400" dirty="0"/>
              <a:t> </a:t>
            </a:r>
            <a:r>
              <a:rPr lang="en-ZA" sz="2400" u="sng" dirty="0" err="1"/>
              <a:t>nie</a:t>
            </a:r>
            <a:r>
              <a:rPr lang="en-ZA" sz="2400" u="sng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3600" b="1" i="1" dirty="0" smtClean="0">
                <a:solidFill>
                  <a:schemeClr val="accent6">
                    <a:lumMod val="50000"/>
                  </a:schemeClr>
                </a:solidFill>
              </a:rPr>
              <a:t>GEBED: </a:t>
            </a:r>
            <a:r>
              <a:rPr lang="en-ZA" sz="2400" b="1" dirty="0" smtClean="0">
                <a:solidFill>
                  <a:schemeClr val="accent6">
                    <a:lumMod val="50000"/>
                  </a:schemeClr>
                </a:solidFill>
              </a:rPr>
              <a:t>KARATER </a:t>
            </a:r>
            <a:r>
              <a:rPr lang="en-ZA" sz="2400" b="1" dirty="0">
                <a:solidFill>
                  <a:schemeClr val="accent6">
                    <a:lumMod val="50000"/>
                  </a:schemeClr>
                </a:solidFill>
              </a:rPr>
              <a:t>VAN </a:t>
            </a:r>
            <a:r>
              <a:rPr lang="en-ZA" sz="2400" b="1" dirty="0" smtClean="0">
                <a:solidFill>
                  <a:schemeClr val="accent6">
                    <a:lumMod val="50000"/>
                  </a:schemeClr>
                </a:solidFill>
              </a:rPr>
              <a:t>GEBED.............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ZA" sz="1400" dirty="0"/>
              <a:t> </a:t>
            </a:r>
            <a:endParaRPr lang="en-US" sz="2400" dirty="0"/>
          </a:p>
          <a:p>
            <a:r>
              <a:rPr lang="en-ZA" sz="2400" dirty="0" err="1" smtClean="0">
                <a:solidFill>
                  <a:srgbClr val="0070C0"/>
                </a:solidFill>
              </a:rPr>
              <a:t>Jak</a:t>
            </a:r>
            <a:r>
              <a:rPr lang="en-ZA" sz="2400" dirty="0" smtClean="0">
                <a:solidFill>
                  <a:srgbClr val="0070C0"/>
                </a:solidFill>
              </a:rPr>
              <a:t> </a:t>
            </a:r>
            <a:r>
              <a:rPr lang="en-ZA" sz="2400" dirty="0">
                <a:solidFill>
                  <a:srgbClr val="0070C0"/>
                </a:solidFill>
              </a:rPr>
              <a:t>4:3 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b="1" dirty="0">
                <a:solidFill>
                  <a:srgbClr val="C00000"/>
                </a:solidFill>
              </a:rPr>
              <a:t>bid </a:t>
            </a:r>
            <a:r>
              <a:rPr lang="en-ZA" sz="2400" dirty="0"/>
              <a:t>en </a:t>
            </a:r>
            <a:r>
              <a:rPr lang="en-ZA" sz="2400" u="sng" dirty="0" err="1"/>
              <a:t>julle</a:t>
            </a:r>
            <a:r>
              <a:rPr lang="en-ZA" sz="2400" u="sng" dirty="0"/>
              <a:t> </a:t>
            </a:r>
            <a:r>
              <a:rPr lang="en-ZA" sz="2400" u="sng" dirty="0" err="1"/>
              <a:t>ontvang</a:t>
            </a:r>
            <a:r>
              <a:rPr lang="en-ZA" sz="2400" u="sng" dirty="0"/>
              <a:t> </a:t>
            </a:r>
            <a:r>
              <a:rPr lang="en-ZA" sz="2400" u="sng" dirty="0" err="1"/>
              <a:t>nie</a:t>
            </a:r>
            <a:r>
              <a:rPr lang="en-ZA" sz="2400" u="sng" dirty="0"/>
              <a:t>,</a:t>
            </a:r>
            <a:r>
              <a:rPr lang="en-ZA" sz="2400" dirty="0"/>
              <a:t> </a:t>
            </a:r>
            <a:r>
              <a:rPr lang="en-ZA" sz="2400" dirty="0" err="1"/>
              <a:t>omdat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u="sng" dirty="0" err="1"/>
              <a:t>verkeerd</a:t>
            </a:r>
            <a:r>
              <a:rPr lang="en-ZA" sz="2400" u="sng" dirty="0"/>
              <a:t> bid, </a:t>
            </a:r>
            <a:r>
              <a:rPr lang="en-ZA" sz="2400" dirty="0" err="1"/>
              <a:t>om</a:t>
            </a:r>
            <a:r>
              <a:rPr lang="en-ZA" sz="2400" dirty="0"/>
              <a:t> </a:t>
            </a:r>
            <a:r>
              <a:rPr lang="en-ZA" sz="2400" dirty="0" err="1"/>
              <a:t>dit</a:t>
            </a:r>
            <a:r>
              <a:rPr lang="en-ZA" sz="2400" dirty="0"/>
              <a:t> in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welluste</a:t>
            </a:r>
            <a:r>
              <a:rPr lang="en-ZA" sz="2400" dirty="0"/>
              <a:t> </a:t>
            </a:r>
            <a:r>
              <a:rPr lang="en-ZA" sz="2400" dirty="0" err="1"/>
              <a:t>deur</a:t>
            </a:r>
            <a:r>
              <a:rPr lang="en-ZA" sz="2400" dirty="0"/>
              <a:t> </a:t>
            </a:r>
            <a:r>
              <a:rPr lang="en-ZA" sz="2400" dirty="0" err="1"/>
              <a:t>te</a:t>
            </a:r>
            <a:r>
              <a:rPr lang="en-ZA" sz="2400" dirty="0"/>
              <a:t> bring</a:t>
            </a:r>
            <a:r>
              <a:rPr lang="en-ZA" sz="2400" dirty="0" smtClean="0"/>
              <a:t>.</a:t>
            </a:r>
          </a:p>
          <a:p>
            <a:endParaRPr lang="en-US" sz="1200" dirty="0"/>
          </a:p>
          <a:p>
            <a:r>
              <a:rPr lang="en-ZA" sz="2400" dirty="0" err="1">
                <a:solidFill>
                  <a:srgbClr val="0070C0"/>
                </a:solidFill>
              </a:rPr>
              <a:t>Jak</a:t>
            </a:r>
            <a:r>
              <a:rPr lang="en-ZA" sz="2400" dirty="0">
                <a:solidFill>
                  <a:srgbClr val="0070C0"/>
                </a:solidFill>
              </a:rPr>
              <a:t> 5:13  </a:t>
            </a:r>
            <a:r>
              <a:rPr lang="en-ZA" sz="2400" dirty="0"/>
              <a:t>Is </a:t>
            </a:r>
            <a:r>
              <a:rPr lang="en-ZA" sz="2400" dirty="0" err="1"/>
              <a:t>daar</a:t>
            </a:r>
            <a:r>
              <a:rPr lang="en-ZA" sz="2400" dirty="0"/>
              <a:t> </a:t>
            </a:r>
            <a:r>
              <a:rPr lang="en-ZA" sz="2400" dirty="0" err="1"/>
              <a:t>iemand</a:t>
            </a:r>
            <a:r>
              <a:rPr lang="en-ZA" sz="2400" dirty="0"/>
              <a:t> </a:t>
            </a:r>
            <a:r>
              <a:rPr lang="en-ZA" sz="2400" dirty="0" err="1"/>
              <a:t>onder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u="sng" dirty="0" err="1"/>
              <a:t>wat</a:t>
            </a:r>
            <a:r>
              <a:rPr lang="en-ZA" sz="2400" u="sng" dirty="0"/>
              <a:t> </a:t>
            </a:r>
            <a:r>
              <a:rPr lang="en-ZA" sz="2400" u="sng" dirty="0" err="1"/>
              <a:t>ly</a:t>
            </a:r>
            <a:r>
              <a:rPr lang="en-ZA" sz="2400" dirty="0"/>
              <a:t>? </a:t>
            </a:r>
            <a:r>
              <a:rPr lang="en-ZA" sz="2400" dirty="0" err="1"/>
              <a:t>Laat</a:t>
            </a:r>
            <a:r>
              <a:rPr lang="en-ZA" sz="2400" dirty="0"/>
              <a:t> </a:t>
            </a:r>
            <a:r>
              <a:rPr lang="en-ZA" sz="2400" dirty="0" err="1"/>
              <a:t>hom</a:t>
            </a:r>
            <a:r>
              <a:rPr lang="en-ZA" sz="2400" dirty="0"/>
              <a:t> </a:t>
            </a:r>
            <a:r>
              <a:rPr lang="en-ZA" sz="2400" b="1" dirty="0">
                <a:solidFill>
                  <a:srgbClr val="C00000"/>
                </a:solidFill>
              </a:rPr>
              <a:t>bid.</a:t>
            </a:r>
            <a:r>
              <a:rPr lang="en-ZA" sz="2400" dirty="0"/>
              <a:t> Is </a:t>
            </a:r>
            <a:r>
              <a:rPr lang="en-ZA" sz="2400" dirty="0" err="1"/>
              <a:t>iemand</a:t>
            </a:r>
            <a:r>
              <a:rPr lang="en-ZA" sz="2400" dirty="0"/>
              <a:t> </a:t>
            </a:r>
            <a:r>
              <a:rPr lang="en-ZA" sz="2400" dirty="0" err="1"/>
              <a:t>opgeruimd</a:t>
            </a:r>
            <a:r>
              <a:rPr lang="en-ZA" sz="2400" dirty="0"/>
              <a:t>? </a:t>
            </a:r>
            <a:r>
              <a:rPr lang="en-ZA" sz="2400" u="sng" dirty="0" err="1"/>
              <a:t>Laat</a:t>
            </a:r>
            <a:r>
              <a:rPr lang="en-ZA" sz="2400" u="sng" dirty="0"/>
              <a:t> </a:t>
            </a:r>
            <a:r>
              <a:rPr lang="en-ZA" sz="2400" u="sng" dirty="0" err="1"/>
              <a:t>hom</a:t>
            </a:r>
            <a:r>
              <a:rPr lang="en-ZA" sz="2400" u="sng" dirty="0"/>
              <a:t> </a:t>
            </a:r>
            <a:r>
              <a:rPr lang="en-ZA" sz="2400" u="sng" dirty="0" err="1"/>
              <a:t>psalmsing</a:t>
            </a:r>
            <a:r>
              <a:rPr lang="en-ZA" sz="2400" u="sng" dirty="0"/>
              <a:t>.</a:t>
            </a:r>
            <a:endParaRPr lang="en-US" sz="1400" u="sng" dirty="0"/>
          </a:p>
          <a:p>
            <a:r>
              <a:rPr lang="en-ZA" sz="1400" dirty="0"/>
              <a:t> </a:t>
            </a:r>
            <a:endParaRPr lang="en-US" sz="1400" dirty="0"/>
          </a:p>
          <a:p>
            <a:r>
              <a:rPr lang="en-ZA" sz="2400" dirty="0" err="1">
                <a:solidFill>
                  <a:srgbClr val="0070C0"/>
                </a:solidFill>
              </a:rPr>
              <a:t>Jak</a:t>
            </a:r>
            <a:r>
              <a:rPr lang="en-ZA" sz="2400" dirty="0">
                <a:solidFill>
                  <a:srgbClr val="0070C0"/>
                </a:solidFill>
              </a:rPr>
              <a:t> 5:14  </a:t>
            </a:r>
            <a:r>
              <a:rPr lang="en-ZA" sz="2400" dirty="0"/>
              <a:t>Is </a:t>
            </a:r>
            <a:r>
              <a:rPr lang="en-ZA" sz="2400" dirty="0" err="1"/>
              <a:t>daar</a:t>
            </a:r>
            <a:r>
              <a:rPr lang="en-ZA" sz="2400" dirty="0"/>
              <a:t> </a:t>
            </a:r>
            <a:r>
              <a:rPr lang="en-ZA" sz="2400" dirty="0" err="1"/>
              <a:t>iemand</a:t>
            </a:r>
            <a:r>
              <a:rPr lang="en-ZA" sz="2400" dirty="0"/>
              <a:t> </a:t>
            </a:r>
            <a:r>
              <a:rPr lang="en-ZA" sz="2400" dirty="0" err="1"/>
              <a:t>siek</a:t>
            </a:r>
            <a:r>
              <a:rPr lang="en-ZA" sz="2400" dirty="0"/>
              <a:t> </a:t>
            </a:r>
            <a:r>
              <a:rPr lang="en-ZA" sz="2400" dirty="0" err="1"/>
              <a:t>onder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? </a:t>
            </a:r>
            <a:r>
              <a:rPr lang="en-ZA" sz="2400" dirty="0" err="1"/>
              <a:t>Laat</a:t>
            </a:r>
            <a:r>
              <a:rPr lang="en-ZA" sz="2400" dirty="0"/>
              <a:t> </a:t>
            </a:r>
            <a:r>
              <a:rPr lang="en-ZA" sz="2400" dirty="0" err="1"/>
              <a:t>hom</a:t>
            </a:r>
            <a:r>
              <a:rPr lang="en-ZA" sz="2400" dirty="0"/>
              <a:t> die </a:t>
            </a:r>
            <a:r>
              <a:rPr lang="en-ZA" sz="2400" dirty="0" err="1"/>
              <a:t>ouderlinge</a:t>
            </a:r>
            <a:r>
              <a:rPr lang="en-ZA" sz="2400" dirty="0"/>
              <a:t> van die </a:t>
            </a:r>
            <a:r>
              <a:rPr lang="en-ZA" sz="2400" dirty="0" err="1"/>
              <a:t>gemeente</a:t>
            </a:r>
            <a:r>
              <a:rPr lang="en-ZA" sz="2400" dirty="0"/>
              <a:t> </a:t>
            </a:r>
            <a:r>
              <a:rPr lang="en-ZA" sz="2400" dirty="0" err="1"/>
              <a:t>inroep</a:t>
            </a:r>
            <a:r>
              <a:rPr lang="en-ZA" sz="2400" dirty="0"/>
              <a:t>, en </a:t>
            </a:r>
            <a:r>
              <a:rPr lang="en-ZA" sz="2400" dirty="0" err="1"/>
              <a:t>laat</a:t>
            </a:r>
            <a:r>
              <a:rPr lang="en-ZA" sz="2400" dirty="0"/>
              <a:t> </a:t>
            </a:r>
            <a:r>
              <a:rPr lang="en-ZA" sz="2400" dirty="0" err="1"/>
              <a:t>hulle</a:t>
            </a:r>
            <a:r>
              <a:rPr lang="en-ZA" sz="2400" dirty="0"/>
              <a:t> </a:t>
            </a:r>
            <a:r>
              <a:rPr lang="en-ZA" sz="2400" dirty="0" err="1"/>
              <a:t>oor</a:t>
            </a:r>
            <a:r>
              <a:rPr lang="en-ZA" sz="2400" dirty="0"/>
              <a:t> </a:t>
            </a:r>
            <a:r>
              <a:rPr lang="en-ZA" sz="2400" dirty="0" err="1"/>
              <a:t>hom</a:t>
            </a:r>
            <a:r>
              <a:rPr lang="en-ZA" sz="2400" dirty="0"/>
              <a:t> </a:t>
            </a:r>
            <a:r>
              <a:rPr lang="en-ZA" sz="2400" b="1" dirty="0">
                <a:solidFill>
                  <a:srgbClr val="C00000"/>
                </a:solidFill>
              </a:rPr>
              <a:t>bid</a:t>
            </a:r>
            <a:r>
              <a:rPr lang="en-ZA" sz="2400" dirty="0"/>
              <a:t> </a:t>
            </a:r>
            <a:r>
              <a:rPr lang="en-ZA" sz="2400" dirty="0" err="1"/>
              <a:t>nadat</a:t>
            </a:r>
            <a:r>
              <a:rPr lang="en-ZA" sz="2400" dirty="0"/>
              <a:t> </a:t>
            </a:r>
            <a:r>
              <a:rPr lang="en-ZA" sz="2400" dirty="0" err="1"/>
              <a:t>hulle</a:t>
            </a:r>
            <a:r>
              <a:rPr lang="en-ZA" sz="2400" dirty="0"/>
              <a:t> </a:t>
            </a:r>
            <a:r>
              <a:rPr lang="en-ZA" sz="2400" dirty="0" err="1"/>
              <a:t>hom</a:t>
            </a:r>
            <a:r>
              <a:rPr lang="en-ZA" sz="2400" dirty="0"/>
              <a:t> in die </a:t>
            </a:r>
            <a:r>
              <a:rPr lang="en-ZA" sz="2400" dirty="0" err="1"/>
              <a:t>Naam</a:t>
            </a:r>
            <a:r>
              <a:rPr lang="en-ZA" sz="2400" dirty="0"/>
              <a:t> van die Here met </a:t>
            </a:r>
            <a:r>
              <a:rPr lang="en-ZA" sz="2400" dirty="0" err="1"/>
              <a:t>olie</a:t>
            </a:r>
            <a:r>
              <a:rPr lang="en-ZA" sz="2400" dirty="0"/>
              <a:t> </a:t>
            </a:r>
            <a:r>
              <a:rPr lang="en-ZA" sz="2400" dirty="0" err="1"/>
              <a:t>gesalf</a:t>
            </a:r>
            <a:r>
              <a:rPr lang="en-ZA" sz="2400" dirty="0"/>
              <a:t> het.</a:t>
            </a:r>
            <a:endParaRPr lang="en-US" sz="1400" dirty="0"/>
          </a:p>
          <a:p>
            <a:r>
              <a:rPr lang="en-ZA" sz="1400" dirty="0"/>
              <a:t> </a:t>
            </a:r>
            <a:endParaRPr lang="en-US" sz="2400" dirty="0"/>
          </a:p>
          <a:p>
            <a:r>
              <a:rPr lang="en-ZA" sz="2400" dirty="0" err="1" smtClean="0">
                <a:solidFill>
                  <a:srgbClr val="0070C0"/>
                </a:solidFill>
              </a:rPr>
              <a:t>Jak</a:t>
            </a:r>
            <a:r>
              <a:rPr lang="en-ZA" sz="2400" dirty="0" smtClean="0">
                <a:solidFill>
                  <a:srgbClr val="0070C0"/>
                </a:solidFill>
              </a:rPr>
              <a:t> </a:t>
            </a:r>
            <a:r>
              <a:rPr lang="en-ZA" sz="2400" dirty="0">
                <a:solidFill>
                  <a:srgbClr val="0070C0"/>
                </a:solidFill>
              </a:rPr>
              <a:t>5:16  </a:t>
            </a:r>
            <a:r>
              <a:rPr lang="en-ZA" sz="2400" dirty="0"/>
              <a:t>Bely </a:t>
            </a:r>
            <a:r>
              <a:rPr lang="en-ZA" sz="2400" dirty="0" err="1"/>
              <a:t>mekaar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misdade</a:t>
            </a:r>
            <a:r>
              <a:rPr lang="en-ZA" sz="2400" dirty="0"/>
              <a:t> en </a:t>
            </a:r>
            <a:r>
              <a:rPr lang="en-ZA" sz="2400" b="1" dirty="0">
                <a:solidFill>
                  <a:srgbClr val="C00000"/>
                </a:solidFill>
              </a:rPr>
              <a:t>bid</a:t>
            </a:r>
            <a:r>
              <a:rPr lang="en-ZA" sz="2400" dirty="0"/>
              <a:t> </a:t>
            </a:r>
            <a:r>
              <a:rPr lang="en-ZA" sz="2400" dirty="0" err="1"/>
              <a:t>vir</a:t>
            </a:r>
            <a:r>
              <a:rPr lang="en-ZA" sz="2400" dirty="0"/>
              <a:t> </a:t>
            </a:r>
            <a:r>
              <a:rPr lang="en-ZA" sz="2400" dirty="0" err="1"/>
              <a:t>mekaar</a:t>
            </a:r>
            <a:r>
              <a:rPr lang="en-ZA" sz="2400" dirty="0"/>
              <a:t>, </a:t>
            </a:r>
            <a:r>
              <a:rPr lang="en-ZA" sz="2400" dirty="0" err="1"/>
              <a:t>sodat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gesond</a:t>
            </a:r>
            <a:r>
              <a:rPr lang="en-ZA" sz="2400" dirty="0"/>
              <a:t> </a:t>
            </a:r>
            <a:r>
              <a:rPr lang="en-ZA" sz="2400" dirty="0" err="1"/>
              <a:t>kan</a:t>
            </a:r>
            <a:r>
              <a:rPr lang="en-ZA" sz="2400" dirty="0"/>
              <a:t> word. Die </a:t>
            </a:r>
            <a:r>
              <a:rPr lang="en-ZA" sz="2400" dirty="0" err="1"/>
              <a:t>vurige</a:t>
            </a:r>
            <a:r>
              <a:rPr lang="en-ZA" sz="2400" dirty="0"/>
              <a:t> </a:t>
            </a:r>
            <a:r>
              <a:rPr lang="en-ZA" sz="2400" b="1" dirty="0" err="1">
                <a:solidFill>
                  <a:srgbClr val="C00000"/>
                </a:solidFill>
              </a:rPr>
              <a:t>gebed</a:t>
            </a:r>
            <a:r>
              <a:rPr lang="en-ZA" sz="2400" dirty="0"/>
              <a:t> van ‘n </a:t>
            </a:r>
            <a:r>
              <a:rPr lang="en-ZA" sz="2400" u="sng" dirty="0" err="1"/>
              <a:t>regverdige</a:t>
            </a:r>
            <a:r>
              <a:rPr lang="en-ZA" sz="2400" u="sng" dirty="0"/>
              <a:t> het </a:t>
            </a:r>
            <a:r>
              <a:rPr lang="en-ZA" sz="2400" u="sng" dirty="0" err="1"/>
              <a:t>groot</a:t>
            </a:r>
            <a:r>
              <a:rPr lang="en-ZA" sz="2400" u="sng" dirty="0"/>
              <a:t> </a:t>
            </a:r>
            <a:r>
              <a:rPr lang="en-ZA" sz="2400" u="sng" dirty="0" err="1"/>
              <a:t>krag</a:t>
            </a:r>
            <a:r>
              <a:rPr lang="en-ZA" sz="2400" u="sng" dirty="0" smtClean="0"/>
              <a:t>.</a:t>
            </a:r>
            <a:endParaRPr lang="en-US" sz="1400" u="sng" dirty="0" smtClean="0"/>
          </a:p>
          <a:p>
            <a:r>
              <a:rPr lang="en-ZA" sz="1400" dirty="0" smtClean="0"/>
              <a:t> </a:t>
            </a:r>
            <a:endParaRPr lang="en-US" sz="2400" dirty="0" smtClean="0"/>
          </a:p>
          <a:p>
            <a:r>
              <a:rPr lang="en-ZA" sz="2400" dirty="0" err="1" smtClean="0">
                <a:solidFill>
                  <a:srgbClr val="0070C0"/>
                </a:solidFill>
              </a:rPr>
              <a:t>Jak</a:t>
            </a:r>
            <a:r>
              <a:rPr lang="en-ZA" sz="2400" dirty="0" smtClean="0">
                <a:solidFill>
                  <a:srgbClr val="0070C0"/>
                </a:solidFill>
              </a:rPr>
              <a:t> </a:t>
            </a:r>
            <a:r>
              <a:rPr lang="en-ZA" sz="2400" dirty="0">
                <a:solidFill>
                  <a:srgbClr val="0070C0"/>
                </a:solidFill>
              </a:rPr>
              <a:t>5:15  </a:t>
            </a:r>
            <a:r>
              <a:rPr lang="en-ZA" sz="2400" dirty="0"/>
              <a:t>En die </a:t>
            </a:r>
            <a:r>
              <a:rPr lang="en-ZA" sz="2400" b="1" dirty="0" err="1">
                <a:solidFill>
                  <a:srgbClr val="C00000"/>
                </a:solidFill>
              </a:rPr>
              <a:t>gebed</a:t>
            </a:r>
            <a:r>
              <a:rPr lang="en-ZA" sz="2400" dirty="0"/>
              <a:t> van die </a:t>
            </a:r>
            <a:r>
              <a:rPr lang="en-ZA" sz="2400" dirty="0" err="1"/>
              <a:t>geloof</a:t>
            </a:r>
            <a:r>
              <a:rPr lang="en-ZA" sz="2400" dirty="0"/>
              <a:t> </a:t>
            </a:r>
            <a:r>
              <a:rPr lang="en-ZA" sz="2400" dirty="0" err="1"/>
              <a:t>sal</a:t>
            </a:r>
            <a:r>
              <a:rPr lang="en-ZA" sz="2400" dirty="0"/>
              <a:t> die </a:t>
            </a:r>
            <a:r>
              <a:rPr lang="en-ZA" sz="2400" dirty="0" err="1"/>
              <a:t>kranke</a:t>
            </a:r>
            <a:r>
              <a:rPr lang="en-ZA" sz="2400" dirty="0"/>
              <a:t> red, en die Here </a:t>
            </a:r>
            <a:r>
              <a:rPr lang="en-ZA" sz="2400" dirty="0" err="1"/>
              <a:t>sal</a:t>
            </a:r>
            <a:r>
              <a:rPr lang="en-ZA" sz="2400" dirty="0"/>
              <a:t> </a:t>
            </a:r>
            <a:r>
              <a:rPr lang="en-ZA" sz="2400" dirty="0" err="1"/>
              <a:t>hom</a:t>
            </a:r>
            <a:r>
              <a:rPr lang="en-ZA" sz="2400" dirty="0"/>
              <a:t> </a:t>
            </a:r>
            <a:r>
              <a:rPr lang="en-ZA" sz="2400" dirty="0" err="1"/>
              <a:t>oprig</a:t>
            </a:r>
            <a:r>
              <a:rPr lang="en-ZA" sz="2400" dirty="0"/>
              <a:t>. </a:t>
            </a:r>
            <a:r>
              <a:rPr lang="en-ZA" sz="2400" dirty="0" err="1"/>
              <a:t>Selfs</a:t>
            </a:r>
            <a:r>
              <a:rPr lang="en-ZA" sz="2400" dirty="0"/>
              <a:t> as </a:t>
            </a:r>
            <a:r>
              <a:rPr lang="en-ZA" sz="2400" dirty="0" err="1"/>
              <a:t>hy</a:t>
            </a:r>
            <a:r>
              <a:rPr lang="en-ZA" sz="2400" dirty="0"/>
              <a:t> </a:t>
            </a:r>
            <a:r>
              <a:rPr lang="en-ZA" sz="2400" dirty="0" err="1"/>
              <a:t>sonde</a:t>
            </a:r>
            <a:r>
              <a:rPr lang="en-ZA" sz="2400" dirty="0"/>
              <a:t> </a:t>
            </a:r>
            <a:r>
              <a:rPr lang="en-ZA" sz="2400" dirty="0" err="1"/>
              <a:t>gedoen</a:t>
            </a:r>
            <a:r>
              <a:rPr lang="en-ZA" sz="2400" dirty="0"/>
              <a:t> het, </a:t>
            </a:r>
            <a:r>
              <a:rPr lang="en-ZA" sz="2400" dirty="0" err="1"/>
              <a:t>sal</a:t>
            </a:r>
            <a:r>
              <a:rPr lang="en-ZA" sz="2400" dirty="0"/>
              <a:t> </a:t>
            </a:r>
            <a:r>
              <a:rPr lang="en-ZA" sz="2400" dirty="0" err="1"/>
              <a:t>dit</a:t>
            </a:r>
            <a:r>
              <a:rPr lang="en-ZA" sz="2400" dirty="0"/>
              <a:t> </a:t>
            </a:r>
            <a:r>
              <a:rPr lang="en-ZA" sz="2400" dirty="0" err="1"/>
              <a:t>hom</a:t>
            </a:r>
            <a:r>
              <a:rPr lang="en-ZA" sz="2400" dirty="0"/>
              <a:t> </a:t>
            </a:r>
            <a:r>
              <a:rPr lang="en-ZA" sz="2400" dirty="0" err="1"/>
              <a:t>vergewe</a:t>
            </a:r>
            <a:r>
              <a:rPr lang="en-ZA" sz="2400" dirty="0"/>
              <a:t> word</a:t>
            </a:r>
            <a:r>
              <a:rPr lang="en-ZA" sz="2400" dirty="0" smtClean="0"/>
              <a:t>.</a:t>
            </a:r>
            <a:r>
              <a:rPr lang="en-ZA" sz="2400" dirty="0"/>
              <a:t> </a:t>
            </a:r>
            <a:endParaRPr lang="en-US" sz="1400" dirty="0"/>
          </a:p>
          <a:p>
            <a:r>
              <a:rPr lang="en-ZA" sz="1400" dirty="0"/>
              <a:t> 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257</Words>
  <Application>Microsoft Office PowerPoint</Application>
  <PresentationFormat>On-screen Show (4:3)</PresentationFormat>
  <Paragraphs>103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GEBED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Jaco</dc:creator>
  <cp:lastModifiedBy>vanzyl.j</cp:lastModifiedBy>
  <cp:revision>36</cp:revision>
  <dcterms:created xsi:type="dcterms:W3CDTF">2014-01-23T15:24:29Z</dcterms:created>
  <dcterms:modified xsi:type="dcterms:W3CDTF">2016-01-28T10:06:01Z</dcterms:modified>
</cp:coreProperties>
</file>