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94" r:id="rId2"/>
    <p:sldId id="478" r:id="rId3"/>
    <p:sldId id="490" r:id="rId4"/>
    <p:sldId id="481" r:id="rId5"/>
    <p:sldId id="479" r:id="rId6"/>
    <p:sldId id="493" r:id="rId7"/>
    <p:sldId id="480" r:id="rId8"/>
    <p:sldId id="492" r:id="rId9"/>
    <p:sldId id="491" r:id="rId10"/>
    <p:sldId id="495" r:id="rId11"/>
    <p:sldId id="484" r:id="rId12"/>
    <p:sldId id="482" r:id="rId13"/>
    <p:sldId id="485" r:id="rId14"/>
    <p:sldId id="496" r:id="rId15"/>
    <p:sldId id="497" r:id="rId16"/>
    <p:sldId id="500" r:id="rId17"/>
    <p:sldId id="498" r:id="rId18"/>
    <p:sldId id="499" r:id="rId19"/>
    <p:sldId id="503" r:id="rId20"/>
    <p:sldId id="501" r:id="rId21"/>
    <p:sldId id="504" r:id="rId22"/>
    <p:sldId id="506" r:id="rId23"/>
    <p:sldId id="509" r:id="rId24"/>
    <p:sldId id="508" r:id="rId25"/>
    <p:sldId id="505" r:id="rId26"/>
    <p:sldId id="510" r:id="rId27"/>
    <p:sldId id="507" r:id="rId28"/>
    <p:sldId id="511" r:id="rId29"/>
    <p:sldId id="512" r:id="rId30"/>
    <p:sldId id="513" r:id="rId31"/>
    <p:sldId id="502" r:id="rId32"/>
    <p:sldId id="514" r:id="rId33"/>
    <p:sldId id="515" r:id="rId34"/>
    <p:sldId id="516" r:id="rId35"/>
    <p:sldId id="517" r:id="rId36"/>
    <p:sldId id="518" r:id="rId37"/>
    <p:sldId id="520" r:id="rId38"/>
    <p:sldId id="519" r:id="rId39"/>
  </p:sldIdLst>
  <p:sldSz cx="9144000" cy="6858000" type="screen4x3"/>
  <p:notesSz cx="6858000" cy="9144000"/>
  <p:defaultTextStyle>
    <a:defPPr>
      <a:defRPr lang="en-US"/>
    </a:defPPr>
    <a:lvl1pPr algn="l" rtl="0" fontAlgn="base">
      <a:spcBef>
        <a:spcPct val="0"/>
      </a:spcBef>
      <a:spcAft>
        <a:spcPct val="0"/>
      </a:spcAft>
      <a:defRPr sz="2800" kern="1200">
        <a:solidFill>
          <a:srgbClr val="BBD2FF"/>
        </a:solidFill>
        <a:latin typeface="Arial" charset="0"/>
        <a:ea typeface="+mn-ea"/>
        <a:cs typeface="Arial" charset="0"/>
      </a:defRPr>
    </a:lvl1pPr>
    <a:lvl2pPr marL="457200" algn="l" rtl="0" fontAlgn="base">
      <a:spcBef>
        <a:spcPct val="0"/>
      </a:spcBef>
      <a:spcAft>
        <a:spcPct val="0"/>
      </a:spcAft>
      <a:defRPr sz="2800" kern="1200">
        <a:solidFill>
          <a:srgbClr val="BBD2FF"/>
        </a:solidFill>
        <a:latin typeface="Arial" charset="0"/>
        <a:ea typeface="+mn-ea"/>
        <a:cs typeface="Arial" charset="0"/>
      </a:defRPr>
    </a:lvl2pPr>
    <a:lvl3pPr marL="914400" algn="l" rtl="0" fontAlgn="base">
      <a:spcBef>
        <a:spcPct val="0"/>
      </a:spcBef>
      <a:spcAft>
        <a:spcPct val="0"/>
      </a:spcAft>
      <a:defRPr sz="2800" kern="1200">
        <a:solidFill>
          <a:srgbClr val="BBD2FF"/>
        </a:solidFill>
        <a:latin typeface="Arial" charset="0"/>
        <a:ea typeface="+mn-ea"/>
        <a:cs typeface="Arial" charset="0"/>
      </a:defRPr>
    </a:lvl3pPr>
    <a:lvl4pPr marL="1371600" algn="l" rtl="0" fontAlgn="base">
      <a:spcBef>
        <a:spcPct val="0"/>
      </a:spcBef>
      <a:spcAft>
        <a:spcPct val="0"/>
      </a:spcAft>
      <a:defRPr sz="2800" kern="1200">
        <a:solidFill>
          <a:srgbClr val="BBD2FF"/>
        </a:solidFill>
        <a:latin typeface="Arial" charset="0"/>
        <a:ea typeface="+mn-ea"/>
        <a:cs typeface="Arial" charset="0"/>
      </a:defRPr>
    </a:lvl4pPr>
    <a:lvl5pPr marL="1828800" algn="l" rtl="0" fontAlgn="base">
      <a:spcBef>
        <a:spcPct val="0"/>
      </a:spcBef>
      <a:spcAft>
        <a:spcPct val="0"/>
      </a:spcAft>
      <a:defRPr sz="2800" kern="1200">
        <a:solidFill>
          <a:srgbClr val="BBD2FF"/>
        </a:solidFill>
        <a:latin typeface="Arial" charset="0"/>
        <a:ea typeface="+mn-ea"/>
        <a:cs typeface="Arial" charset="0"/>
      </a:defRPr>
    </a:lvl5pPr>
    <a:lvl6pPr marL="2286000" algn="l" defTabSz="914400" rtl="0" eaLnBrk="1" latinLnBrk="0" hangingPunct="1">
      <a:defRPr sz="2800" kern="1200">
        <a:solidFill>
          <a:srgbClr val="BBD2FF"/>
        </a:solidFill>
        <a:latin typeface="Arial" charset="0"/>
        <a:ea typeface="+mn-ea"/>
        <a:cs typeface="Arial" charset="0"/>
      </a:defRPr>
    </a:lvl6pPr>
    <a:lvl7pPr marL="2743200" algn="l" defTabSz="914400" rtl="0" eaLnBrk="1" latinLnBrk="0" hangingPunct="1">
      <a:defRPr sz="2800" kern="1200">
        <a:solidFill>
          <a:srgbClr val="BBD2FF"/>
        </a:solidFill>
        <a:latin typeface="Arial" charset="0"/>
        <a:ea typeface="+mn-ea"/>
        <a:cs typeface="Arial" charset="0"/>
      </a:defRPr>
    </a:lvl7pPr>
    <a:lvl8pPr marL="3200400" algn="l" defTabSz="914400" rtl="0" eaLnBrk="1" latinLnBrk="0" hangingPunct="1">
      <a:defRPr sz="2800" kern="1200">
        <a:solidFill>
          <a:srgbClr val="BBD2FF"/>
        </a:solidFill>
        <a:latin typeface="Arial" charset="0"/>
        <a:ea typeface="+mn-ea"/>
        <a:cs typeface="Arial" charset="0"/>
      </a:defRPr>
    </a:lvl8pPr>
    <a:lvl9pPr marL="3657600" algn="l" defTabSz="914400" rtl="0" eaLnBrk="1" latinLnBrk="0" hangingPunct="1">
      <a:defRPr sz="2800" kern="1200">
        <a:solidFill>
          <a:srgbClr val="BBD2FF"/>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FF"/>
    <a:srgbClr val="2929FF"/>
    <a:srgbClr val="0066FF"/>
    <a:srgbClr val="0000FF"/>
    <a:srgbClr val="FFFF00"/>
    <a:srgbClr val="66CCFF"/>
    <a:srgbClr val="003300"/>
    <a:srgbClr val="1C1C1C"/>
    <a:srgbClr val="000099"/>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6" autoAdjust="0"/>
    <p:restoredTop sz="89855" autoAdjust="0"/>
  </p:normalViewPr>
  <p:slideViewPr>
    <p:cSldViewPr>
      <p:cViewPr>
        <p:scale>
          <a:sx n="80" d="100"/>
          <a:sy n="80" d="100"/>
        </p:scale>
        <p:origin x="-69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cs typeface="+mn-cs"/>
              </a:defRPr>
            </a:lvl1pPr>
          </a:lstStyle>
          <a:p>
            <a:pPr>
              <a:defRPr/>
            </a:pPr>
            <a:endParaRPr lang="en-ZA"/>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ZA"/>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mn-cs"/>
              </a:defRPr>
            </a:lvl1pPr>
          </a:lstStyle>
          <a:p>
            <a:pPr>
              <a:defRPr/>
            </a:pPr>
            <a:endParaRPr lang="en-ZA"/>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F0BACEB9-4100-4174-9BE3-C3B224E95E06}" type="slidenum">
              <a:rPr lang="en-ZA"/>
              <a:pPr>
                <a:defRPr/>
              </a:pPr>
              <a:t>‹#›</a:t>
            </a:fld>
            <a:endParaRPr lang="en-Z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Picture 3" descr="C:\Users\vanzyl.j\Pictures\pres2.png"/>
          <p:cNvPicPr>
            <a:picLocks noChangeAspect="1" noChangeArrowheads="1"/>
          </p:cNvPicPr>
          <p:nvPr/>
        </p:nvPicPr>
        <p:blipFill>
          <a:blip r:embed="rId13">
            <a:duotone>
              <a:prstClr val="black"/>
              <a:schemeClr val="accent2">
                <a:tint val="45000"/>
                <a:satMod val="400000"/>
              </a:schemeClr>
            </a:duotone>
            <a:lum bright="-8000" contrast="30000"/>
          </a:blip>
          <a:srcRect/>
          <a:stretch>
            <a:fillRect/>
          </a:stretch>
        </p:blipFill>
        <p:spPr bwMode="auto">
          <a:xfrm>
            <a:off x="0" y="0"/>
            <a:ext cx="9144000" cy="6858000"/>
          </a:xfrm>
          <a:prstGeom prst="rect">
            <a:avLst/>
          </a:prstGeom>
          <a:noFill/>
        </p:spPr>
      </p:pic>
      <p:grpSp>
        <p:nvGrpSpPr>
          <p:cNvPr id="5" name="Group 4"/>
          <p:cNvGrpSpPr/>
          <p:nvPr userDrawn="1"/>
        </p:nvGrpSpPr>
        <p:grpSpPr>
          <a:xfrm>
            <a:off x="0" y="533400"/>
            <a:ext cx="9144000" cy="125413"/>
            <a:chOff x="0" y="533400"/>
            <a:chExt cx="9144000" cy="125413"/>
          </a:xfrm>
        </p:grpSpPr>
        <p:sp>
          <p:nvSpPr>
            <p:cNvPr id="1046" name="Rectangle 22"/>
            <p:cNvSpPr>
              <a:spLocks noChangeArrowheads="1"/>
            </p:cNvSpPr>
            <p:nvPr/>
          </p:nvSpPr>
          <p:spPr bwMode="auto">
            <a:xfrm>
              <a:off x="0" y="533400"/>
              <a:ext cx="9144000" cy="74613"/>
            </a:xfrm>
            <a:prstGeom prst="rect">
              <a:avLst/>
            </a:prstGeom>
            <a:gradFill rotWithShape="1">
              <a:gsLst>
                <a:gs pos="0">
                  <a:srgbClr val="CCECFF"/>
                </a:gs>
                <a:gs pos="100000">
                  <a:srgbClr val="000066"/>
                </a:gs>
              </a:gsLst>
              <a:lin ang="0" scaled="1"/>
            </a:gradFill>
            <a:ln w="9525">
              <a:noFill/>
              <a:miter lim="800000"/>
              <a:headEnd/>
              <a:tailEnd/>
            </a:ln>
            <a:effectLst/>
          </p:spPr>
          <p:txBody>
            <a:bodyPr wrap="none" anchor="ctr"/>
            <a:lstStyle/>
            <a:p>
              <a:pPr>
                <a:defRPr/>
              </a:pPr>
              <a:endParaRPr lang="en-US">
                <a:cs typeface="+mn-cs"/>
              </a:endParaRPr>
            </a:p>
          </p:txBody>
        </p:sp>
        <p:sp>
          <p:nvSpPr>
            <p:cNvPr id="1047" name="Rectangle 23"/>
            <p:cNvSpPr>
              <a:spLocks noChangeArrowheads="1"/>
            </p:cNvSpPr>
            <p:nvPr/>
          </p:nvSpPr>
          <p:spPr bwMode="auto">
            <a:xfrm>
              <a:off x="0" y="584200"/>
              <a:ext cx="9144000" cy="74613"/>
            </a:xfrm>
            <a:prstGeom prst="rect">
              <a:avLst/>
            </a:prstGeom>
            <a:gradFill rotWithShape="1">
              <a:gsLst>
                <a:gs pos="0">
                  <a:srgbClr val="000066"/>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anzyl.j\Pictures\pres2.png"/>
          <p:cNvPicPr>
            <a:picLocks noChangeAspect="1" noChangeArrowheads="1"/>
          </p:cNvPicPr>
          <p:nvPr/>
        </p:nvPicPr>
        <p:blipFill>
          <a:blip r:embed="rId2">
            <a:duotone>
              <a:prstClr val="black"/>
              <a:schemeClr val="accent2">
                <a:tint val="45000"/>
                <a:satMod val="400000"/>
              </a:schemeClr>
            </a:duotone>
            <a:lum bright="-8000" contrast="30000"/>
          </a:blip>
          <a:srcRect/>
          <a:stretch>
            <a:fillRect/>
          </a:stretch>
        </p:blipFill>
        <p:spPr bwMode="auto">
          <a:xfrm>
            <a:off x="0" y="0"/>
            <a:ext cx="9144000" cy="6858000"/>
          </a:xfrm>
          <a:prstGeom prst="rect">
            <a:avLst/>
          </a:prstGeom>
          <a:noFill/>
        </p:spPr>
      </p:pic>
      <p:sp>
        <p:nvSpPr>
          <p:cNvPr id="6" name="Text Box 3"/>
          <p:cNvSpPr txBox="1">
            <a:spLocks noChangeArrowheads="1"/>
          </p:cNvSpPr>
          <p:nvPr/>
        </p:nvSpPr>
        <p:spPr bwMode="auto">
          <a:xfrm>
            <a:off x="914400" y="304800"/>
            <a:ext cx="7162800" cy="2862263"/>
          </a:xfrm>
          <a:prstGeom prst="rect">
            <a:avLst/>
          </a:prstGeom>
          <a:noFill/>
          <a:ln w="9525">
            <a:noFill/>
            <a:miter lim="800000"/>
            <a:headEnd/>
            <a:tailEnd/>
          </a:ln>
          <a:effectLst/>
        </p:spPr>
        <p:txBody>
          <a:bodyPr>
            <a:spAutoFit/>
          </a:bodyPr>
          <a:lstStyle/>
          <a:p>
            <a:pPr algn="ctr">
              <a:defRPr/>
            </a:pPr>
            <a:r>
              <a:rPr lang="en-US" sz="6000" kern="10" spc="720" dirty="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Hoe </a:t>
            </a:r>
            <a:r>
              <a:rPr lang="en-US" sz="6000" kern="10" spc="720" dirty="0" err="1">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Openbaar</a:t>
            </a:r>
            <a:r>
              <a:rPr lang="en-US" sz="6000" kern="10" spc="720" dirty="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 God </a:t>
            </a:r>
            <a:r>
              <a:rPr lang="en-US" sz="6000" kern="10" spc="720" dirty="0" err="1">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Hom</a:t>
            </a:r>
            <a:r>
              <a:rPr lang="en-US" sz="6000" kern="10" spc="720" dirty="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 </a:t>
            </a:r>
            <a:r>
              <a:rPr lang="en-US" sz="6000" kern="10" spc="720" dirty="0" err="1">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aan</a:t>
            </a:r>
            <a:r>
              <a:rPr lang="en-US" sz="6000" kern="10" spc="720" dirty="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 </a:t>
            </a:r>
            <a:r>
              <a:rPr lang="en-US" sz="6000" kern="10" spc="720" dirty="0" err="1">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sy</a:t>
            </a:r>
            <a:r>
              <a:rPr lang="en-US" sz="6000" kern="10" spc="720" dirty="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 Volk/</a:t>
            </a:r>
            <a:r>
              <a:rPr lang="en-US" sz="6000" kern="10" spc="720" dirty="0" err="1">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rPr>
              <a:t>Ons</a:t>
            </a:r>
            <a:endParaRPr lang="en-US" sz="6000" kern="10" spc="720" dirty="0">
              <a:ln w="9525">
                <a:noFill/>
                <a:round/>
                <a:headEnd/>
                <a:tailEnd/>
              </a:ln>
              <a:solidFill>
                <a:schemeClr val="accent5"/>
              </a:solidFill>
              <a:effectLst>
                <a:outerShdw blurRad="38100" dist="38100" dir="2700000" algn="tl">
                  <a:srgbClr val="000000">
                    <a:alpha val="43137"/>
                  </a:srgbClr>
                </a:outerShdw>
              </a:effectLst>
              <a:latin typeface="Aharoni" pitchFamily="2" charset="-79"/>
              <a:cs typeface="Aharoni" pitchFamily="2" charset="-79"/>
            </a:endParaRPr>
          </a:p>
        </p:txBody>
      </p:sp>
      <p:sp>
        <p:nvSpPr>
          <p:cNvPr id="2052" name="AutoShape 5"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AwQAAgUBBgf/xAAxEAABBAEDAgUDAwQDAQAAAAABAAIDESEEEjFBUQUTImFxFDKBQpGhBiNSwUOx0WL/xAAYAQEBAQEBAAAAAAAAAAAAAAAAAQIDBP/EAB4RAQEBAAIDAQEBAAAAAAAAAAABEQIhAxIxQVFh/9oADAMBAAIRAxEAPwD6LYXC9o6pWObcxCc47uSvRrsf3N7qbm/5JJr88qOcQcFTQ7ub3U3t7pUZHKoTRq09g7vb3VTI0dUtkjlDdg5KeweEje66HhKNyBlX6VaaGNwPVTcEu3ByrlNBrHdc3N7oJJCGS4FPYNWFNwS7ZeijnZTQzYXNwQmusZVJCRwroZsLm4d0mJHDnhX37mmlPaBjeOiheAUq15HKhlBKuhsOFLm8JZ04AXGzA900MmRoUErSlHyArrZGhNDZkAFqhnYOUF0oIQyQeqaHGyNdwu+Y3ukhMG4VTMLslNGhuCm5vdIHVNAwq/UbuqaNLc3uoswzG+SomgMUwAq0beCs/wBV4TUdluVz1F3Poqnm2eUDUFxw0ocQddkqah8yFrbtVjkL3IZBLV2JhGSinWHGUN+XYVQ6gACjxgFX70KMBHKuHgHKvIKbYCWOcpuBhzse6jHNDOUtZ/VwrGZrSA21LdNMOkaR3VDILpdbtczIzSHWcoq7RZtXrPqXWAVhDc7OD+UlBmloHOVV2TlUa8A91Zz88fCuim0A8Aqbw27GFYkEAhLyX0U0dkkHKAZMrjy4XYRYY2ScpqBOffK61+aXZoS3gIB3ByspV5Xu4BpBEjwcq124XgDuuuaKS3tEbMRyqu1PS0N3KBqAatp+U1dH8wl/OFSWZwwCkRO4YJyuGVzuVPZNM+e4EUUZkzg2ys0Pd5gC0GtHl2rDRPqPcKJB76ccqK6bW2WenAXKICuHgtpULq+5ZFo2BxshWMbADtq1WQFrLDtoKq3JUF2DoAjbPZdgbYzz3TLYg4+nJ6qaFmx9UxG0Vgq4ZtNvGPZHa1rgC2qSUKzim1m0sGm7IWrLG0ZHB6Ib4gG8dE0I7dwsIDmZtMEPa47Qq5IqjfsirQ5Db+CrPYCTQPyqZCaawlrTXKoEyM/J6UuugN8J+CEAXyjt0xPq6KVWUYC3ojxQEtc4jAWhLpABxyoIAyEi+U0ZjofdDdDTeKWvFpSaJHKV8Q26d20jPZQZEkVlViaWmqCZcS5t1lCAIdYFrUBBTgGlps8koUkVO60mWucWg7AB3QZ3l5beK4UQtJDR4pB8sg5KfMbi27sLg0kjhYahjOkjFghLztscZWkYHNd6ghTtFHFJqMCRrmk0EK3krS1ABS7GAlVAQ42CRwiO1BDaV5IuvRBdEeQr2F3PcXE2orFptRTaY9L5Z5C7LTYhfNo7KaAHEIOpbXUV8rMQs55NC7ARtM0l1FDY0Ei07p42i657q1R4/LDqJ/NI7JMGh+UCKLn36JgM9JrAUA2kk9/lMwsthDsIXpiFkC0r4h4jIyMCKo3dwEXT9kXV4Vw0vaHfilgaTxvc4M1o2kmvMaMfkdFvw6rTGIbNREfh4TYfEOnF3YN9kJ8WwH0/wrReJaAPcH6mOwaoFVl8X8Mc6xM5wHADCiqs0z5fUR6QmmNOGNbdJWXx2GPTlmjgfJI7lzxTR/tZcfi3icE4la+J1fpdHj/1NiyWvVxadxZdZ7JqKKgGkFedj/q9zG/3/DyX945MH9wmNP8A1hoJHhssE8IP6iA6v2U1m7/G2Y7IHS1DEN7hVhci8S0E8TXx6uAtdxbwD+xXZNZpIg579TC0dzIFU9qNHEG5PKyPH9O0bZ3PAF7aJ5KH4r/U2l0sZZpHtn1BwA021vuT1+AvMT6rVa17ZNVK57gKFigPwFLcXjLa2o4dzbGQu/S7sjoktBq5IyGA2Ct7TFmCRyrL+tWEYmFg2nP4VH6Te4lpz2WpLEHE7EGHTnfk0QroRbp3xgtfizi0zongP2SMoXQKZ1Ja8bT+6VjY5sjSQ51HAT6CazQUd1YKy9XomhjqteuMYliBLascdlm6/TBjfcrPxmXXhNVCWkpMOLXLc17KeRSx5GW9bg642MKudpwmGQ+m10xYK3gzHkbiorSR+t3yosDfcHPABCvDA133PaD7lDMgAsHKpG71iwoyZfBtka2rB7KzAYpCKRPqNrW7G0f1WELUyM3W02Tmq4SaDxzAO/uDbXQpqOZhbgrMMgedxOe6Ygc1525Vs6WGZJY3D0tLj7pPW6cvjEkYuuQtGOADICYZpzzz7BZuVXmRDHIctFn2V/oYyMtHtS2dZ4TvuSAhr+x4Kz3xaqIUdO8nuM/9LONzlP0FnhzRmrPKYZpA2/SERs0gHrje35aVb6kAUXVfdMPZGwAC8fsoYQeQFGz9CRSO0bm4UxrSkmmY4jCWk0TXZDVreXQ90MszlSxZWJN4cKJDf4SZ0dH0WF6eRg2UALWbMypKCi5CMGlawhzuR3TmwnnjoowZN/CO0AAAi74TTFNORHI1x6ey3dJqTJZaLJWI7HJTXg+uijnAk+2+VvjXOttu79INqxY8ZINp3SSaeZpdE4OTJaCKoLesXmz4o2ltuF2mNPp2sO6vhGEbR0VnENaSeAFEvLegNZMYorafUeEDdvhaZGjd1SOv1MhcTdDojwSnUQhrcuAyVv16JGX4lpRJbmBpI6DlYGp0+w3VL1Oohe1xJ+49Vj66EkmiCfZSRplbtraHKoGvcMBFczbyE1Bt25W4MKWN/mOwVFqS+X5hwomGLQRF7ju47ozomxHzHn0hIy6qWyGGm9MZQXyyS15jy6u6zI56126nTPbguDq4pKyD1kg8pWEHnOEwHbQnyrBWsNdso8BDXWOiS80kosbs4TVkb0EoLgBxXROixRF0sTSvDaJH8LSbrS5tBqzYuG3VRJcAOyUL/wDEGgu25zvUE/BBGW28DhIvwg0yEW3GFm6yR+re2Fh/tA5cOXFNeJ6ze86WAgM/WW9fZLQgU04u6Wby/G5x3tSKP1+X/j1TLQWGlxrWvtwPrGDXcKzDubkZHRRbOlmvIJwu0HG7HuhWbN0ocCwiYtKQCQOElM2yCD1Ri8kkHqhlwHOaUxYHszyqPOx1ErrnHcD0PRA1DrdQCmNWq6iUux1+UoZAywLtGcCMlCEQc7ceFXOymNF4lq9M+4nuaOuV7vwfXN1mlaS+5B9wPK+d1LNKINKwud1ocBen8D8Mm0JEjpSZDyBwF04cbyYsesS+tfthIByUEz6ggUGjvQRBEZAC889Cteud1mTPrHcwuObpXgjcyZpZyFqu0Ubj2+ESPTsZ9oWveYuwhM3cdr3U0rI1emeCTRI7gL0M+nEjjgpbUzPEZY+NpFVwsNR5GZlYKCDWAtTVQ84Wc6OjlbgVewlxO5RXe6nEKJopKwAYyl2D1W5Gc62oJ5WdZsFEgAoYXdyGG0rtBKC7BZCe0+nLqSsTeFp6E+ri8JTR4oPUARhNRxhpFqrdwZYVore4CrN8KKb203e4XwAEn4nrdrPJiJ8w4weAp4tqRomtjsec9tgdhxZWQx2N7yST1WLf41xmqvf5UsTuG3Tk9Wz8FZusAdER+bTvh07Z9HG4m3D0n8LOO8uVzWxv3iSEljq5HX5V4JnuaBKA0nqrTSW8ADp0VAJAHGg9p5aSrpeMvwwWmvVfyhOsZBV9M4sIaxwaD+l+QPhMvYf+SIH/AOmm01i8aznE1xR9kEk8LRczTkelDfCy7ZwhlJPjJZ7oTGV9wyny0C7S8zgAouENQ8NtKtEs0zINM3dJIaAHdG1VnjJP8r0n9M+EnROGp1QqRw9IPS1ZNrnyuNbwfwrT+H6RkQaPNIBkf1cfnsnjHFHyAuxhrycq7oQ4gk8LrudOe45HtcTQCKqsaGmgrLNZqKKKKI4eEnqIi+wcp1VLc2FZWuNxgajSOo4Ky9Rp9vQ5XrJ24OLKyddD1W9dJdeXez1nBUWg+H1H/wAUTGcrIji3MtCeNruEfTyW3aqTsN2pYlVY2yjBlZsJdjsplhxwogzAAyyfhMaeUMyAcpUfdn+EVrTiiVrBrRzMkisinDhEgnjgkD3j4Cyo37Bx8JbUao+ZsJroT/pLJJtWS3pzxDVfU6mWd9kvcSLPA6BLwT+s7j6B0VJzZvG3hJvd5sghjJo4cR0XF2nUaEsr9S/yoOB9z+yLFKdFthqxd2jaTTsggDW9UrraDfU34UrfGddtuEB7Q4dVZ8e2yDSyvDJpmAbnegCqcFqNn8wU0A+4RvjelTICNrmgjur6fUmCmvNxHr/ireXuyRSr5NtcDX5UbyWGZYwafEAQe3Kqwgggij1BQNNM/TPEb8xE0Cf0pmYN+5tD3V+sfC0jatrgszVvAHpFnoAtFzpNTIIIGF8h7LY8L8Ci07hPqqln6D9Lfj390k1z5+STpmeDeEiEDU6tu+V32Rnhnz3K1nnqcnunXabmuEExlvLQvTwvGfHHVIZ/LOBlG+txlmflCLS42RQXfIBo5Vs436zmiQTudKLIrghOJJunoWHFMxuIb6rv3XPnn4nKLk0ug3wgyO3GgFePFjos4mdLqKKKI45odyltRpQ8WE0orLiy2PPyaRweQAotwwtJtRa9nT3j5nCAwhW1Uo2gXlDfdYQ/LJ55Wdc3YymWHCWYwtOU1GMKqYjO7C1tBpmSQ/3A13Y9VlQxk8LS0nmRH0ttSgHicf0kW40HONN/9WDNZ5Oe/dafjE79RrHB7dojaAB/N/v/ANLI1Lw0k0s22u3D5oD5Xk+UzLnGvhMhjYItrfu5s9UHSFrHOdMAHu4TEzxVv/FKNf7TOj1JY3a4k3x7JuJrZHebJk8AHos6C44vMkFFxw2s0quZLM6zua3pSmtcZ+tKWYRyDy2hznctVtNBI+y+V3PANAIWla1jOBfdFc57SCy7OKHVRq3+mRJLCPTK53s43a6zWtkc1hY5sh6NFgo2m8OmmaHT/wBkDmzla3h8Gn0v2sAHVx5K6Tx8r+OfLyZ8Z/0c+oYQYtoPDn4TOj8ILR/fmMg6NGAFtAwg9+qL6Q28AJOMjly8lv0vpdHFpwDEwM+AmlRrw4YVhdZVrnXUvM4E0EwhFoJrcEi8egC6iKF+yZaxpHAVfJA4VwCPhW3S3+O0AOMKgcHYUexzj92OyjY9vZTpOliAPldHC5SsoIoooiIooogiiiiD5eoqseHjCsgiNEeKQaKs0EFBp6cgUVpQPWJHKG1uICf0uoY+9rga5yg0JNDp9YQZWZ7jB/deP1nku1LzAxzYwaaHmz8r0Or8SDNPLHHl5aQKOV5rVHY28jvfRTlK6+P/AErI8Z7o0G9oY+Y8HAPRUh05JD3j3ARZDy1xwsuv362Bp2017nAh3GFyRtOAFnsAu+B6aWTT+dO4+TxGw9e5W3DpmffGwN96/wBrtx8Vs1m+T+MrTaKd2XDy2/8A1z+y1dPp2QHc1vqqtxNlPtiYdOGV6z1XPpfLAc832C6ceHCfWLbfqkdNNuaSPZHjLXGiKHZdDdoDihyahsfFX8LXLkshvFUOiOS3hz+ixTrHElEZqdxB3ZWLx1bxjWOAA1wr2U80/aKv3WaJj0dhMaaUOOchS8E9YdYHmy534XHSMjcQeetKgY55NuICuIWty4klY6Y63tYyNAu1BI0jBVGi/wDjH7q4YB0U6TI455r0j8rjXOFX1RAAOF1NTY5eMBSza6ooiKKpIBu1a0EUXCaXbvhBFFyj3KiD5kIRAATyhyyivQDf/SeLA9qWdGS6gMLpkaCbK4Ny0EoX1EgOOL7Jl8RAsJdsb3S5VyIFLNK51k4HZdhleCdt55T5haGVQSZh9Z2glXFwWN285d0Wt4YPNcGuj3NPJKx2Rv3UBSMySeJ1Nc4fBT6kaHifg8+nbujAkjcMFtAj2pU8I8EZv83xKntB9MTXc+5P+kFuolefW9zj7lOaaZ7RQxf8LM8ca9remvqPLaI9jQG8NaOgCLFK5rKNVWEgwNawE/K66Vx45WtyY1DwnyS02uP1DibtJMeexUcbRsebUufi+DwgOkwC6+FRxAN3m0Jzs91VgnmYVhLtS7STSvkqg7ZTZo8d0eOdw4NflICx7osZo2c+6vY2YNU8EW431CcE7pAOixoX+rJTrZ2g+k5U5cYlkrQEgZ1V2u3lZvm37osb3DhYvBm8Dm711asMlK7yBfVdbOCeVmxiw5aq48UUq6euqr5xPVT1Zw2ADlWNBLxS2uyP91MBJHgBCjkNlDe61ZrRVq4pgPUS1lRMTHkGQekLh04BTbGnaFfYusjphJ0TdtKjdM3mgnjFZU8pMMZzoSTSg01DhaAhF2VZ0QITDCDIR0AVnaUOcHFOshDeVcsCuGM5umbeMJmOJkfui+WoYr6qZSRwkFcsUr+XjlVMWOUxXN4Cq5x6cK4hzyrGMJlUs4kk5VSDfZNeSF3ygrgWAN2utPRMeUFwQgFDQj8K7AiBgXQ0DhWLrrNwIyjsNVygjC7aumn2EEA4RmvaOTjsswSEK3mlZqWtVz2lnpOOyXDqclmagtGV0zhZxjDPJRLYG85SB1J6BDMzieU9TDr9QGOq1x+pxaRLt2Su7vTSvquHW6jcrO1JYKSLX7VV7y4p6mHhqnUokQ8gKJ6wyOUuHlRRaV1RRRBzouKKIIooogiiiiCKw4UUQRVUUQRRRRBFFFEEUUUQRRRRBFY9FFEEK4VFEHFFFEHRyujkqKIOdVCoog4ooog//9k="/>
          <p:cNvSpPr>
            <a:spLocks noChangeAspect="1" noChangeArrowheads="1"/>
          </p:cNvSpPr>
          <p:nvPr/>
        </p:nvSpPr>
        <p:spPr bwMode="auto">
          <a:xfrm>
            <a:off x="98425" y="-452438"/>
            <a:ext cx="304800" cy="304800"/>
          </a:xfrm>
          <a:prstGeom prst="rect">
            <a:avLst/>
          </a:prstGeom>
          <a:noFill/>
          <a:ln w="9525">
            <a:noFill/>
            <a:miter lim="800000"/>
            <a:headEnd/>
            <a:tailEnd/>
          </a:ln>
        </p:spPr>
        <p:txBody>
          <a:bodyPr/>
          <a:lstStyle/>
          <a:p>
            <a:endParaRPr lang="en-ZA"/>
          </a:p>
        </p:txBody>
      </p:sp>
      <p:sp>
        <p:nvSpPr>
          <p:cNvPr id="2053" name="AutoShape 7" descr="data:image/jpeg;base64,/9j/4AAQSkZJRgABAQAAAQABAAD/2wBDAAkGBwgHBgkIBwgKCgkLDRYPDQwMDRsUFRAWIB0iIiAdHx8kKDQsJCYxJx8fLT0tMTU3Ojo6Iys/RD84QzQ5Ojf/2wBDAQoKCg0MDRoPDxo3JR8lNzc3Nzc3Nzc3Nzc3Nzc3Nzc3Nzc3Nzc3Nzc3Nzc3Nzc3Nzc3Nzc3Nzc3Nzc3Nzc3Nzf/wAARCADCAQMDASIAAhEBAxEB/8QAGwAAAgMBAQEAAAAAAAAAAAAAAwQAAgUBBgf/xAAxEAABBAEDAgUDAwQDAQAAAAABAAIDESEEEjFBUQUTImFxFDKBQpGhBiNSwUOx0WL/xAAYAQEBAQEBAAAAAAAAAAAAAAAAAQIDBP/EAB4RAQEBAAIDAQEBAAAAAAAAAAABEQIhAxIxQVFh/9oADAMBAAIRAxEAPwD6LYXC9o6pWObcxCc47uSvRrsf3N7qbm/5JJr88qOcQcFTQ7ub3U3t7pUZHKoTRq09g7vb3VTI0dUtkjlDdg5KeweEje66HhKNyBlX6VaaGNwPVTcEu3ByrlNBrHdc3N7oJJCGS4FPYNWFNwS7ZeijnZTQzYXNwQmusZVJCRwroZsLm4d0mJHDnhX37mmlPaBjeOiheAUq15HKhlBKuhsOFLm8JZ04AXGzA900MmRoUErSlHyArrZGhNDZkAFqhnYOUF0oIQyQeqaHGyNdwu+Y3ukhMG4VTMLslNGhuCm5vdIHVNAwq/UbuqaNLc3uoswzG+SomgMUwAq0beCs/wBV4TUdluVz1F3Poqnm2eUDUFxw0ocQddkqah8yFrbtVjkL3IZBLV2JhGSinWHGUN+XYVQ6gACjxgFX70KMBHKuHgHKvIKbYCWOcpuBhzse6jHNDOUtZ/VwrGZrSA21LdNMOkaR3VDILpdbtczIzSHWcoq7RZtXrPqXWAVhDc7OD+UlBmloHOVV2TlUa8A91Zz88fCuim0A8Aqbw27GFYkEAhLyX0U0dkkHKAZMrjy4XYRYY2ScpqBOffK61+aXZoS3gIB3ByspV5Xu4BpBEjwcq124XgDuuuaKS3tEbMRyqu1PS0N3KBqAatp+U1dH8wl/OFSWZwwCkRO4YJyuGVzuVPZNM+e4EUUZkzg2ys0Pd5gC0GtHl2rDRPqPcKJB76ccqK6bW2WenAXKICuHgtpULq+5ZFo2BxshWMbADtq1WQFrLDtoKq3JUF2DoAjbPZdgbYzz3TLYg4+nJ6qaFmx9UxG0Vgq4ZtNvGPZHa1rgC2qSUKzim1m0sGm7IWrLG0ZHB6Ib4gG8dE0I7dwsIDmZtMEPa47Qq5IqjfsirQ5Db+CrPYCTQPyqZCaawlrTXKoEyM/J6UuugN8J+CEAXyjt0xPq6KVWUYC3ojxQEtc4jAWhLpABxyoIAyEi+U0ZjofdDdDTeKWvFpSaJHKV8Q26d20jPZQZEkVlViaWmqCZcS5t1lCAIdYFrUBBTgGlps8koUkVO60mWucWg7AB3QZ3l5beK4UQtJDR4pB8sg5KfMbi27sLg0kjhYahjOkjFghLztscZWkYHNd6ghTtFHFJqMCRrmk0EK3krS1ABS7GAlVAQ42CRwiO1BDaV5IuvRBdEeQr2F3PcXE2orFptRTaY9L5Z5C7LTYhfNo7KaAHEIOpbXUV8rMQs55NC7ARtM0l1FDY0Ei07p42i657q1R4/LDqJ/NI7JMGh+UCKLn36JgM9JrAUA2kk9/lMwsthDsIXpiFkC0r4h4jIyMCKo3dwEXT9kXV4Vw0vaHfilgaTxvc4M1o2kmvMaMfkdFvw6rTGIbNREfh4TYfEOnF3YN9kJ8WwH0/wrReJaAPcH6mOwaoFVl8X8Mc6xM5wHADCiqs0z5fUR6QmmNOGNbdJWXx2GPTlmjgfJI7lzxTR/tZcfi3icE4la+J1fpdHj/1NiyWvVxadxZdZ7JqKKgGkFedj/q9zG/3/DyX945MH9wmNP8A1hoJHhssE8IP6iA6v2U1m7/G2Y7IHS1DEN7hVhci8S0E8TXx6uAtdxbwD+xXZNZpIg579TC0dzIFU9qNHEG5PKyPH9O0bZ3PAF7aJ5KH4r/U2l0sZZpHtn1BwA021vuT1+AvMT6rVa17ZNVK57gKFigPwFLcXjLa2o4dzbGQu/S7sjoktBq5IyGA2Ct7TFmCRyrL+tWEYmFg2nP4VH6Te4lpz2WpLEHE7EGHTnfk0QroRbp3xgtfizi0zongP2SMoXQKZ1Ja8bT+6VjY5sjSQ51HAT6CazQUd1YKy9XomhjqteuMYliBLascdlm6/TBjfcrPxmXXhNVCWkpMOLXLc17KeRSx5GW9bg642MKudpwmGQ+m10xYK3gzHkbiorSR+t3yosDfcHPABCvDA133PaD7lDMgAsHKpG71iwoyZfBtka2rB7KzAYpCKRPqNrW7G0f1WELUyM3W02Tmq4SaDxzAO/uDbXQpqOZhbgrMMgedxOe6Ygc1525Vs6WGZJY3D0tLj7pPW6cvjEkYuuQtGOADICYZpzzz7BZuVXmRDHIctFn2V/oYyMtHtS2dZ4TvuSAhr+x4Kz3xaqIUdO8nuM/9LONzlP0FnhzRmrPKYZpA2/SERs0gHrje35aVb6kAUXVfdMPZGwAC8fsoYQeQFGz9CRSO0bm4UxrSkmmY4jCWk0TXZDVreXQ90MszlSxZWJN4cKJDf4SZ0dH0WF6eRg2UALWbMypKCi5CMGlawhzuR3TmwnnjoowZN/CO0AAAi74TTFNORHI1x6ey3dJqTJZaLJWI7HJTXg+uijnAk+2+VvjXOttu79INqxY8ZINp3SSaeZpdE4OTJaCKoLesXmz4o2ltuF2mNPp2sO6vhGEbR0VnENaSeAFEvLegNZMYorafUeEDdvhaZGjd1SOv1MhcTdDojwSnUQhrcuAyVv16JGX4lpRJbmBpI6DlYGp0+w3VL1Oohe1xJ+49Vj66EkmiCfZSRplbtraHKoGvcMBFczbyE1Bt25W4MKWN/mOwVFqS+X5hwomGLQRF7ju47ozomxHzHn0hIy6qWyGGm9MZQXyyS15jy6u6zI56126nTPbguDq4pKyD1kg8pWEHnOEwHbQnyrBWsNdso8BDXWOiS80kosbs4TVkb0EoLgBxXROixRF0sTSvDaJH8LSbrS5tBqzYuG3VRJcAOyUL/wDEGgu25zvUE/BBGW28DhIvwg0yEW3GFm6yR+re2Fh/tA5cOXFNeJ6ze86WAgM/WW9fZLQgU04u6Wby/G5x3tSKP1+X/j1TLQWGlxrWvtwPrGDXcKzDubkZHRRbOlmvIJwu0HG7HuhWbN0ocCwiYtKQCQOElM2yCD1Ri8kkHqhlwHOaUxYHszyqPOx1ErrnHcD0PRA1DrdQCmNWq6iUux1+UoZAywLtGcCMlCEQc7ceFXOymNF4lq9M+4nuaOuV7vwfXN1mlaS+5B9wPK+d1LNKINKwud1ocBen8D8Mm0JEjpSZDyBwF04cbyYsesS+tfthIByUEz6ggUGjvQRBEZAC889Cteud1mTPrHcwuObpXgjcyZpZyFqu0Ubj2+ESPTsZ9oWveYuwhM3cdr3U0rI1emeCTRI7gL0M+nEjjgpbUzPEZY+NpFVwsNR5GZlYKCDWAtTVQ84Wc6OjlbgVewlxO5RXe6nEKJopKwAYyl2D1W5Gc62oJ5WdZsFEgAoYXdyGG0rtBKC7BZCe0+nLqSsTeFp6E+ri8JTR4oPUARhNRxhpFqrdwZYVore4CrN8KKb203e4XwAEn4nrdrPJiJ8w4weAp4tqRomtjsec9tgdhxZWQx2N7yST1WLf41xmqvf5UsTuG3Tk9Wz8FZusAdER+bTvh07Z9HG4m3D0n8LOO8uVzWxv3iSEljq5HX5V4JnuaBKA0nqrTSW8ADp0VAJAHGg9p5aSrpeMvwwWmvVfyhOsZBV9M4sIaxwaD+l+QPhMvYf+SIH/AOmm01i8aznE1xR9kEk8LRczTkelDfCy7ZwhlJPjJZ7oTGV9wyny0C7S8zgAouENQ8NtKtEs0zINM3dJIaAHdG1VnjJP8r0n9M+EnROGp1QqRw9IPS1ZNrnyuNbwfwrT+H6RkQaPNIBkf1cfnsnjHFHyAuxhrycq7oQ4gk8LrudOe45HtcTQCKqsaGmgrLNZqKKKKI4eEnqIi+wcp1VLc2FZWuNxgajSOo4Ky9Rp9vQ5XrJ24OLKyddD1W9dJdeXez1nBUWg+H1H/wAUTGcrIji3MtCeNruEfTyW3aqTsN2pYlVY2yjBlZsJdjsplhxwogzAAyyfhMaeUMyAcpUfdn+EVrTiiVrBrRzMkisinDhEgnjgkD3j4Cyo37Bx8JbUao+ZsJroT/pLJJtWS3pzxDVfU6mWd9kvcSLPA6BLwT+s7j6B0VJzZvG3hJvd5sghjJo4cR0XF2nUaEsr9S/yoOB9z+yLFKdFthqxd2jaTTsggDW9UrraDfU34UrfGddtuEB7Q4dVZ8e2yDSyvDJpmAbnegCqcFqNn8wU0A+4RvjelTICNrmgjur6fUmCmvNxHr/ireXuyRSr5NtcDX5UbyWGZYwafEAQe3Kqwgggij1BQNNM/TPEb8xE0Cf0pmYN+5tD3V+sfC0jatrgszVvAHpFnoAtFzpNTIIIGF8h7LY8L8Ci07hPqqln6D9Lfj390k1z5+STpmeDeEiEDU6tu+V32Rnhnz3K1nnqcnunXabmuEExlvLQvTwvGfHHVIZ/LOBlG+txlmflCLS42RQXfIBo5Vs436zmiQTudKLIrghOJJunoWHFMxuIb6rv3XPnn4nKLk0ug3wgyO3GgFePFjos4mdLqKKKI45odyltRpQ8WE0orLiy2PPyaRweQAotwwtJtRa9nT3j5nCAwhW1Uo2gXlDfdYQ/LJ55Wdc3YymWHCWYwtOU1GMKqYjO7C1tBpmSQ/3A13Y9VlQxk8LS0nmRH0ttSgHicf0kW40HONN/9WDNZ5Oe/dafjE79RrHB7dojaAB/N/v/ANLI1Lw0k0s22u3D5oD5Xk+UzLnGvhMhjYItrfu5s9UHSFrHOdMAHu4TEzxVv/FKNf7TOj1JY3a4k3x7JuJrZHebJk8AHos6C44vMkFFxw2s0quZLM6zua3pSmtcZ+tKWYRyDy2hznctVtNBI+y+V3PANAIWla1jOBfdFc57SCy7OKHVRq3+mRJLCPTK53s43a6zWtkc1hY5sh6NFgo2m8OmmaHT/wBkDmzla3h8Gn0v2sAHVx5K6Tx8r+OfLyZ8Z/0c+oYQYtoPDn4TOj8ILR/fmMg6NGAFtAwg9+qL6Q28AJOMjly8lv0vpdHFpwDEwM+AmlRrw4YVhdZVrnXUvM4E0EwhFoJrcEi8egC6iKF+yZaxpHAVfJA4VwCPhW3S3+O0AOMKgcHYUexzj92OyjY9vZTpOliAPldHC5SsoIoooiIooogiiiiD5eoqseHjCsgiNEeKQaKs0EFBp6cgUVpQPWJHKG1uICf0uoY+9rga5yg0JNDp9YQZWZ7jB/deP1nku1LzAxzYwaaHmz8r0Or8SDNPLHHl5aQKOV5rVHY28jvfRTlK6+P/AErI8Z7o0G9oY+Y8HAPRUh05JD3j3ARZDy1xwsuv362Bp2017nAh3GFyRtOAFnsAu+B6aWTT+dO4+TxGw9e5W3DpmffGwN96/wBrtx8Vs1m+T+MrTaKd2XDy2/8A1z+y1dPp2QHc1vqqtxNlPtiYdOGV6z1XPpfLAc832C6ceHCfWLbfqkdNNuaSPZHjLXGiKHZdDdoDihyahsfFX8LXLkshvFUOiOS3hz+ixTrHElEZqdxB3ZWLx1bxjWOAA1wr2U80/aKv3WaJj0dhMaaUOOchS8E9YdYHmy534XHSMjcQeetKgY55NuICuIWty4klY6Y63tYyNAu1BI0jBVGi/wDjH7q4YB0U6TI455r0j8rjXOFX1RAAOF1NTY5eMBSza6ooiKKpIBu1a0EUXCaXbvhBFFyj3KiD5kIRAATyhyyivQDf/SeLA9qWdGS6gMLpkaCbK4Ny0EoX1EgOOL7Jl8RAsJdsb3S5VyIFLNK51k4HZdhleCdt55T5haGVQSZh9Z2glXFwWN285d0Wt4YPNcGuj3NPJKx2Rv3UBSMySeJ1Nc4fBT6kaHifg8+nbujAkjcMFtAj2pU8I8EZv83xKntB9MTXc+5P+kFuolefW9zj7lOaaZ7RQxf8LM8ca9remvqPLaI9jQG8NaOgCLFK5rKNVWEgwNawE/K66Vx45WtyY1DwnyS02uP1DibtJMeexUcbRsebUufi+DwgOkwC6+FRxAN3m0Jzs91VgnmYVhLtS7STSvkqg7ZTZo8d0eOdw4NflICx7osZo2c+6vY2YNU8EW431CcE7pAOixoX+rJTrZ2g+k5U5cYlkrQEgZ1V2u3lZvm37osb3DhYvBm8Dm711asMlK7yBfVdbOCeVmxiw5aq48UUq6euqr5xPVT1Zw2ADlWNBLxS2uyP91MBJHgBCjkNlDe61ZrRVq4pgPUS1lRMTHkGQekLh04BTbGnaFfYusjphJ0TdtKjdM3mgnjFZU8pMMZzoSTSg01DhaAhF2VZ0QITDCDIR0AVnaUOcHFOshDeVcsCuGM5umbeMJmOJkfui+WoYr6qZSRwkFcsUr+XjlVMWOUxXN4Cq5x6cK4hzyrGMJlUs4kk5VSDfZNeSF3ygrgWAN2utPRMeUFwQgFDQj8K7AiBgXQ0DhWLrrNwIyjsNVygjC7aumn2EEA4RmvaOTjsswSEK3mlZqWtVz2lnpOOyXDqclmagtGV0zhZxjDPJRLYG85SB1J6BDMzieU9TDr9QGOq1x+pxaRLt2Su7vTSvquHW6jcrO1JYKSLX7VV7y4p6mHhqnUokQ8gKJ6wyOUuHlRRaV1RRRBzouKKIIooogiiiiCKw4UUQRVUUQRRRRBFFFEEUUUQRRRRBFY9FFEEK4VFEHFFFEHRyujkqKIOdVCoog4ooog//9k="/>
          <p:cNvSpPr>
            <a:spLocks noChangeAspect="1" noChangeArrowheads="1"/>
          </p:cNvSpPr>
          <p:nvPr/>
        </p:nvSpPr>
        <p:spPr bwMode="auto">
          <a:xfrm>
            <a:off x="98425" y="-452438"/>
            <a:ext cx="304800" cy="304800"/>
          </a:xfrm>
          <a:prstGeom prst="rect">
            <a:avLst/>
          </a:prstGeom>
          <a:noFill/>
          <a:ln w="9525">
            <a:noFill/>
            <a:miter lim="800000"/>
            <a:headEnd/>
            <a:tailEnd/>
          </a:ln>
        </p:spPr>
        <p:txBody>
          <a:bodyPr/>
          <a:lstStyle/>
          <a:p>
            <a:endParaRPr lang="en-ZA"/>
          </a:p>
        </p:txBody>
      </p:sp>
      <p:pic>
        <p:nvPicPr>
          <p:cNvPr id="30722" name="Picture 2" descr="C:\Users\vanzyl.j\Pictures\Hand.png"/>
          <p:cNvPicPr>
            <a:picLocks noChangeAspect="1" noChangeArrowheads="1"/>
          </p:cNvPicPr>
          <p:nvPr/>
        </p:nvPicPr>
        <p:blipFill>
          <a:blip r:embed="rId3"/>
          <a:srcRect/>
          <a:stretch>
            <a:fillRect/>
          </a:stretch>
        </p:blipFill>
        <p:spPr bwMode="auto">
          <a:xfrm>
            <a:off x="2133600" y="3318966"/>
            <a:ext cx="4419600" cy="33104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1267"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pic>
        <p:nvPicPr>
          <p:cNvPr id="1026" name="Picture 2" descr="C:\Users\vanzyl.j\Pictures\work_5895836_1_flat550x550075f_names-of-god.jpg"/>
          <p:cNvPicPr>
            <a:picLocks noChangeAspect="1" noChangeArrowheads="1"/>
          </p:cNvPicPr>
          <p:nvPr/>
        </p:nvPicPr>
        <p:blipFill>
          <a:blip r:embed="rId2"/>
          <a:srcRect/>
          <a:stretch>
            <a:fillRect/>
          </a:stretch>
        </p:blipFill>
        <p:spPr bwMode="auto">
          <a:xfrm>
            <a:off x="0" y="690563"/>
            <a:ext cx="9144000" cy="6167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2292" name="TextBox 9"/>
          <p:cNvSpPr txBox="1">
            <a:spLocks noChangeArrowheads="1"/>
          </p:cNvSpPr>
          <p:nvPr/>
        </p:nvSpPr>
        <p:spPr bwMode="auto">
          <a:xfrm>
            <a:off x="76200" y="762000"/>
            <a:ext cx="8991600" cy="3847207"/>
          </a:xfrm>
          <a:prstGeom prst="rect">
            <a:avLst/>
          </a:prstGeom>
          <a:noFill/>
          <a:ln w="9525">
            <a:noFill/>
            <a:miter lim="800000"/>
            <a:headEnd/>
            <a:tailEnd/>
          </a:ln>
        </p:spPr>
        <p:txBody>
          <a:bodyPr>
            <a:spAutoFit/>
          </a:bodyPr>
          <a:lstStyle/>
          <a:p>
            <a:r>
              <a:rPr lang="nl-NL" b="1" dirty="0">
                <a:solidFill>
                  <a:srgbClr val="C00000"/>
                </a:solidFill>
              </a:rPr>
              <a:t>Mat 1:23 </a:t>
            </a:r>
            <a:r>
              <a:rPr lang="nl-NL" dirty="0"/>
              <a:t>Kyk, die maagd sal swanger word en ’n seun baar, en hulle sal Hom </a:t>
            </a:r>
            <a:r>
              <a:rPr lang="nl-NL" dirty="0">
                <a:solidFill>
                  <a:srgbClr val="FFFF00"/>
                </a:solidFill>
              </a:rPr>
              <a:t>Emmánuel</a:t>
            </a:r>
            <a:r>
              <a:rPr lang="nl-NL" dirty="0"/>
              <a:t> </a:t>
            </a:r>
            <a:r>
              <a:rPr lang="nl-NL" sz="3600" dirty="0">
                <a:solidFill>
                  <a:srgbClr val="00B0F0"/>
                </a:solidFill>
                <a:latin typeface="TITUS Cyberbit Basic" pitchFamily="18" charset="0"/>
                <a:cs typeface="TITUS Cyberbit Basic" pitchFamily="18" charset="0"/>
              </a:rPr>
              <a:t> </a:t>
            </a:r>
            <a:r>
              <a:rPr lang="vi-VN" sz="3600" dirty="0">
                <a:solidFill>
                  <a:srgbClr val="00B0F0"/>
                </a:solidFill>
                <a:latin typeface="TITUS Cyberbit Basic" pitchFamily="18" charset="0"/>
                <a:cs typeface="TITUS Cyberbit Basic" pitchFamily="18" charset="0"/>
              </a:rPr>
              <a:t>Ἐμμανουήλ</a:t>
            </a:r>
            <a:endParaRPr lang="nl-NL" sz="3600" dirty="0">
              <a:solidFill>
                <a:srgbClr val="00B0F0"/>
              </a:solidFill>
              <a:latin typeface="TITUS Cyberbit Basic" pitchFamily="18" charset="0"/>
              <a:cs typeface="TITUS Cyberbit Basic" pitchFamily="18" charset="0"/>
            </a:endParaRPr>
          </a:p>
          <a:p>
            <a:r>
              <a:rPr lang="nl-NL" dirty="0"/>
              <a:t>noem, dit is, as dit vertaal word: </a:t>
            </a:r>
            <a:r>
              <a:rPr lang="nl-NL" dirty="0">
                <a:solidFill>
                  <a:srgbClr val="FFFF00"/>
                </a:solidFill>
              </a:rPr>
              <a:t>God met ons.</a:t>
            </a:r>
          </a:p>
          <a:p>
            <a:endParaRPr lang="nl-NL" b="1" dirty="0"/>
          </a:p>
          <a:p>
            <a:r>
              <a:rPr lang="nl-NL" b="1" dirty="0">
                <a:solidFill>
                  <a:srgbClr val="C00000"/>
                </a:solidFill>
              </a:rPr>
              <a:t>Rom 8:15 </a:t>
            </a:r>
            <a:r>
              <a:rPr lang="nl-NL" dirty="0"/>
              <a:t>Want julle het nie ontvang ’n gees van slawerny om weer te vrees nie, maar julle het ontvang die Gees van aanneming tot kinders, deur wie ons roep: </a:t>
            </a:r>
            <a:r>
              <a:rPr lang="nl-NL" dirty="0">
                <a:solidFill>
                  <a:srgbClr val="FFFF00"/>
                </a:solidFill>
              </a:rPr>
              <a:t>Abba, </a:t>
            </a:r>
            <a:r>
              <a:rPr lang="el-GR" sz="4000" dirty="0">
                <a:solidFill>
                  <a:srgbClr val="00B0F0"/>
                </a:solidFill>
                <a:latin typeface="TITUS Cyberbit Basic" pitchFamily="18" charset="0"/>
                <a:cs typeface="TITUS Cyberbit Basic" pitchFamily="18" charset="0"/>
              </a:rPr>
              <a:t>Α</a:t>
            </a:r>
            <a:r>
              <a:rPr lang="el-GR" sz="4000" dirty="0" smtClean="0">
                <a:solidFill>
                  <a:srgbClr val="00B0F0"/>
                </a:solidFill>
                <a:latin typeface="TITUS Cyberbit Basic" pitchFamily="18" charset="0"/>
                <a:cs typeface="TITUS Cyberbit Basic" pitchFamily="18" charset="0"/>
              </a:rPr>
              <a:t>̓ββα</a:t>
            </a:r>
            <a:r>
              <a:rPr lang="el-GR" dirty="0">
                <a:solidFill>
                  <a:srgbClr val="00B0F0"/>
                </a:solidFill>
                <a:latin typeface="TITUS Cyberbit Basic" pitchFamily="18" charset="0"/>
                <a:cs typeface="TITUS Cyberbit Basic" pitchFamily="18" charset="0"/>
              </a:rPr>
              <a:t>͂</a:t>
            </a:r>
            <a:r>
              <a:rPr lang="en-ZA" dirty="0">
                <a:solidFill>
                  <a:srgbClr val="00B0F0"/>
                </a:solidFill>
                <a:latin typeface="TITUS Cyberbit Basic" pitchFamily="18" charset="0"/>
                <a:cs typeface="TITUS Cyberbit Basic" pitchFamily="18" charset="0"/>
              </a:rPr>
              <a:t> </a:t>
            </a:r>
            <a:r>
              <a:rPr lang="nl-NL" dirty="0">
                <a:solidFill>
                  <a:srgbClr val="FFFF00"/>
                </a:solidFill>
              </a:rPr>
              <a:t>Vader! </a:t>
            </a:r>
            <a:endParaRPr lang="en-US" sz="3600" dirty="0">
              <a:solidFill>
                <a:srgbClr val="00B0F0"/>
              </a:solidFill>
              <a:latin typeface="TITUS Cyberbit Basic" pitchFamily="18" charset="0"/>
              <a:cs typeface="TITUS Cyberbit Basic" pitchFamily="18" charset="0"/>
            </a:endParaRPr>
          </a:p>
        </p:txBody>
      </p:sp>
      <p:sp>
        <p:nvSpPr>
          <p:cNvPr id="2"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3315"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10" name="TextBox 9"/>
          <p:cNvSpPr txBox="1"/>
          <p:nvPr/>
        </p:nvSpPr>
        <p:spPr>
          <a:xfrm>
            <a:off x="152400" y="685800"/>
            <a:ext cx="8991600" cy="4400550"/>
          </a:xfrm>
          <a:prstGeom prst="rect">
            <a:avLst/>
          </a:prstGeom>
          <a:noFill/>
        </p:spPr>
        <p:txBody>
          <a:bodyPr>
            <a:spAutoFit/>
          </a:bodyPr>
          <a:lstStyle/>
          <a:p>
            <a:pPr>
              <a:defRPr/>
            </a:pPr>
            <a:r>
              <a:rPr lang="en-ZA" b="1" dirty="0" err="1">
                <a:cs typeface="+mn-cs"/>
              </a:rPr>
              <a:t>Waarom</a:t>
            </a:r>
            <a:r>
              <a:rPr lang="en-ZA" b="1" dirty="0">
                <a:cs typeface="+mn-cs"/>
              </a:rPr>
              <a:t> </a:t>
            </a:r>
            <a:r>
              <a:rPr lang="en-ZA" b="1" dirty="0" err="1">
                <a:cs typeface="+mn-cs"/>
              </a:rPr>
              <a:t>dit</a:t>
            </a:r>
            <a:r>
              <a:rPr lang="en-ZA" b="1" dirty="0">
                <a:cs typeface="+mn-cs"/>
              </a:rPr>
              <a:t> </a:t>
            </a:r>
            <a:r>
              <a:rPr lang="en-ZA" b="1" dirty="0" err="1">
                <a:cs typeface="+mn-cs"/>
              </a:rPr>
              <a:t>belangrik</a:t>
            </a:r>
            <a:r>
              <a:rPr lang="en-ZA" b="1" dirty="0">
                <a:cs typeface="+mn-cs"/>
              </a:rPr>
              <a:t> is </a:t>
            </a:r>
            <a:r>
              <a:rPr lang="en-ZA" b="1" dirty="0" err="1">
                <a:cs typeface="+mn-cs"/>
              </a:rPr>
              <a:t>om</a:t>
            </a:r>
            <a:r>
              <a:rPr lang="en-ZA" b="1" dirty="0">
                <a:cs typeface="+mn-cs"/>
              </a:rPr>
              <a:t> God se Name </a:t>
            </a:r>
            <a:r>
              <a:rPr lang="en-ZA" b="1" dirty="0" err="1">
                <a:cs typeface="+mn-cs"/>
              </a:rPr>
              <a:t>te</a:t>
            </a:r>
            <a:r>
              <a:rPr lang="en-ZA" b="1" dirty="0">
                <a:cs typeface="+mn-cs"/>
              </a:rPr>
              <a:t> </a:t>
            </a:r>
            <a:r>
              <a:rPr lang="en-ZA" b="1" dirty="0" err="1">
                <a:cs typeface="+mn-cs"/>
              </a:rPr>
              <a:t>bestudeer</a:t>
            </a:r>
            <a:r>
              <a:rPr lang="en-ZA" b="1" dirty="0">
                <a:cs typeface="+mn-cs"/>
              </a:rPr>
              <a:t> of </a:t>
            </a:r>
            <a:r>
              <a:rPr lang="en-ZA" b="1" dirty="0" err="1">
                <a:cs typeface="+mn-cs"/>
              </a:rPr>
              <a:t>te</a:t>
            </a:r>
            <a:r>
              <a:rPr lang="en-ZA" b="1" dirty="0">
                <a:cs typeface="+mn-cs"/>
              </a:rPr>
              <a:t> ken:</a:t>
            </a:r>
          </a:p>
          <a:p>
            <a:pPr>
              <a:defRPr/>
            </a:pPr>
            <a:endParaRPr lang="en-ZA" b="1" dirty="0">
              <a:cs typeface="+mn-cs"/>
            </a:endParaRPr>
          </a:p>
          <a:p>
            <a:pPr>
              <a:defRPr/>
            </a:pPr>
            <a:endParaRPr lang="en-ZA" b="1" dirty="0">
              <a:cs typeface="+mn-cs"/>
            </a:endParaRPr>
          </a:p>
          <a:p>
            <a:pPr>
              <a:defRPr/>
            </a:pPr>
            <a:r>
              <a:rPr lang="en-ZA" b="1" dirty="0" err="1">
                <a:solidFill>
                  <a:srgbClr val="00B0F0"/>
                </a:solidFill>
                <a:cs typeface="+mn-cs"/>
              </a:rPr>
              <a:t>Dit</a:t>
            </a:r>
            <a:r>
              <a:rPr lang="en-ZA" b="1" dirty="0">
                <a:solidFill>
                  <a:srgbClr val="00B0F0"/>
                </a:solidFill>
                <a:cs typeface="+mn-cs"/>
              </a:rPr>
              <a:t> </a:t>
            </a:r>
            <a:r>
              <a:rPr lang="en-ZA" b="1" dirty="0" err="1">
                <a:solidFill>
                  <a:srgbClr val="00B0F0"/>
                </a:solidFill>
                <a:cs typeface="+mn-cs"/>
              </a:rPr>
              <a:t>bevorder</a:t>
            </a:r>
            <a:r>
              <a:rPr lang="en-ZA" b="1" dirty="0">
                <a:solidFill>
                  <a:srgbClr val="00B0F0"/>
                </a:solidFill>
                <a:cs typeface="+mn-cs"/>
              </a:rPr>
              <a:t> </a:t>
            </a:r>
            <a:r>
              <a:rPr lang="en-ZA" b="1" dirty="0" err="1">
                <a:solidFill>
                  <a:srgbClr val="00B0F0"/>
                </a:solidFill>
                <a:cs typeface="+mn-cs"/>
              </a:rPr>
              <a:t>ons</a:t>
            </a:r>
            <a:r>
              <a:rPr lang="en-ZA" b="1" dirty="0">
                <a:solidFill>
                  <a:srgbClr val="00B0F0"/>
                </a:solidFill>
                <a:cs typeface="+mn-cs"/>
              </a:rPr>
              <a:t> </a:t>
            </a:r>
            <a:r>
              <a:rPr lang="en-ZA" b="1" dirty="0" err="1">
                <a:solidFill>
                  <a:srgbClr val="00B0F0"/>
                </a:solidFill>
                <a:cs typeface="+mn-cs"/>
              </a:rPr>
              <a:t>aanbidding</a:t>
            </a:r>
            <a:r>
              <a:rPr lang="en-ZA" b="1" dirty="0">
                <a:solidFill>
                  <a:srgbClr val="00B0F0"/>
                </a:solidFill>
                <a:cs typeface="+mn-cs"/>
              </a:rPr>
              <a:t> en </a:t>
            </a:r>
            <a:r>
              <a:rPr lang="en-ZA" b="1" dirty="0" err="1">
                <a:solidFill>
                  <a:srgbClr val="00B0F0"/>
                </a:solidFill>
                <a:cs typeface="+mn-cs"/>
              </a:rPr>
              <a:t>gebede</a:t>
            </a:r>
            <a:r>
              <a:rPr lang="en-ZA" b="1" dirty="0">
                <a:solidFill>
                  <a:srgbClr val="00B0F0"/>
                </a:solidFill>
                <a:cs typeface="+mn-cs"/>
              </a:rPr>
              <a:t>. In </a:t>
            </a:r>
            <a:r>
              <a:rPr lang="en-ZA" b="1" dirty="0" err="1">
                <a:solidFill>
                  <a:srgbClr val="00B0F0"/>
                </a:solidFill>
                <a:cs typeface="+mn-cs"/>
              </a:rPr>
              <a:t>Psalmes</a:t>
            </a:r>
            <a:r>
              <a:rPr lang="en-ZA" b="1" dirty="0">
                <a:solidFill>
                  <a:srgbClr val="00B0F0"/>
                </a:solidFill>
                <a:cs typeface="+mn-cs"/>
              </a:rPr>
              <a:t> </a:t>
            </a:r>
            <a:r>
              <a:rPr lang="en-ZA" b="1" dirty="0" err="1">
                <a:solidFill>
                  <a:srgbClr val="00B0F0"/>
                </a:solidFill>
                <a:cs typeface="+mn-cs"/>
              </a:rPr>
              <a:t>sê</a:t>
            </a:r>
            <a:r>
              <a:rPr lang="en-ZA" b="1" dirty="0">
                <a:solidFill>
                  <a:srgbClr val="00B0F0"/>
                </a:solidFill>
                <a:cs typeface="+mn-cs"/>
              </a:rPr>
              <a:t> </a:t>
            </a:r>
            <a:r>
              <a:rPr lang="en-ZA" b="1" dirty="0" err="1">
                <a:solidFill>
                  <a:srgbClr val="00B0F0"/>
                </a:solidFill>
                <a:cs typeface="+mn-cs"/>
              </a:rPr>
              <a:t>dit</a:t>
            </a:r>
            <a:r>
              <a:rPr lang="en-ZA" b="1" dirty="0">
                <a:solidFill>
                  <a:srgbClr val="00B0F0"/>
                </a:solidFill>
                <a:cs typeface="+mn-cs"/>
              </a:rPr>
              <a:t> </a:t>
            </a:r>
            <a:r>
              <a:rPr lang="en-ZA" b="1" dirty="0" err="1">
                <a:solidFill>
                  <a:srgbClr val="00B0F0"/>
                </a:solidFill>
                <a:cs typeface="+mn-cs"/>
              </a:rPr>
              <a:t>dat</a:t>
            </a:r>
            <a:r>
              <a:rPr lang="en-ZA" b="1" dirty="0">
                <a:solidFill>
                  <a:srgbClr val="00B0F0"/>
                </a:solidFill>
                <a:cs typeface="+mn-cs"/>
              </a:rPr>
              <a:t> </a:t>
            </a:r>
            <a:r>
              <a:rPr lang="en-ZA" b="1" dirty="0" err="1">
                <a:solidFill>
                  <a:srgbClr val="00B0F0"/>
                </a:solidFill>
                <a:cs typeface="+mn-cs"/>
              </a:rPr>
              <a:t>ons</a:t>
            </a:r>
            <a:r>
              <a:rPr lang="en-ZA" b="1" dirty="0">
                <a:solidFill>
                  <a:srgbClr val="00B0F0"/>
                </a:solidFill>
                <a:cs typeface="+mn-cs"/>
              </a:rPr>
              <a:t> die </a:t>
            </a:r>
            <a:r>
              <a:rPr lang="en-ZA" b="1" dirty="0" err="1">
                <a:solidFill>
                  <a:srgbClr val="00B0F0"/>
                </a:solidFill>
                <a:cs typeface="+mn-cs"/>
              </a:rPr>
              <a:t>Naam</a:t>
            </a:r>
            <a:r>
              <a:rPr lang="en-ZA" b="1" dirty="0">
                <a:solidFill>
                  <a:srgbClr val="00B0F0"/>
                </a:solidFill>
                <a:cs typeface="+mn-cs"/>
              </a:rPr>
              <a:t> van die Here </a:t>
            </a:r>
            <a:r>
              <a:rPr lang="en-ZA" b="1" dirty="0" err="1">
                <a:solidFill>
                  <a:srgbClr val="00B0F0"/>
                </a:solidFill>
                <a:cs typeface="+mn-cs"/>
              </a:rPr>
              <a:t>moet</a:t>
            </a:r>
            <a:r>
              <a:rPr lang="en-ZA" b="1" dirty="0">
                <a:solidFill>
                  <a:srgbClr val="00B0F0"/>
                </a:solidFill>
                <a:cs typeface="+mn-cs"/>
              </a:rPr>
              <a:t> </a:t>
            </a:r>
            <a:r>
              <a:rPr lang="en-ZA" b="1" dirty="0" err="1">
                <a:solidFill>
                  <a:srgbClr val="00B0F0"/>
                </a:solidFill>
                <a:cs typeface="+mn-cs"/>
              </a:rPr>
              <a:t>besing</a:t>
            </a:r>
            <a:r>
              <a:rPr lang="en-ZA" b="1" dirty="0">
                <a:solidFill>
                  <a:srgbClr val="00B0F0"/>
                </a:solidFill>
                <a:cs typeface="+mn-cs"/>
              </a:rPr>
              <a:t> </a:t>
            </a:r>
            <a:r>
              <a:rPr lang="en-ZA" b="1" dirty="0">
                <a:solidFill>
                  <a:srgbClr val="C00000"/>
                </a:solidFill>
                <a:cs typeface="+mn-cs"/>
              </a:rPr>
              <a:t>(7:18)</a:t>
            </a:r>
            <a:r>
              <a:rPr lang="en-ZA" b="1" dirty="0">
                <a:solidFill>
                  <a:srgbClr val="00B0F0"/>
                </a:solidFill>
                <a:cs typeface="+mn-cs"/>
              </a:rPr>
              <a:t>, </a:t>
            </a:r>
            <a:r>
              <a:rPr lang="en-ZA" b="1" dirty="0" err="1">
                <a:solidFill>
                  <a:srgbClr val="00B0F0"/>
                </a:solidFill>
                <a:cs typeface="+mn-cs"/>
              </a:rPr>
              <a:t>vaandels</a:t>
            </a:r>
            <a:r>
              <a:rPr lang="en-ZA" b="1" dirty="0">
                <a:solidFill>
                  <a:srgbClr val="00B0F0"/>
                </a:solidFill>
                <a:cs typeface="+mn-cs"/>
              </a:rPr>
              <a:t> </a:t>
            </a:r>
            <a:r>
              <a:rPr lang="en-ZA" b="1" dirty="0" err="1">
                <a:solidFill>
                  <a:srgbClr val="00B0F0"/>
                </a:solidFill>
                <a:cs typeface="+mn-cs"/>
              </a:rPr>
              <a:t>ontplooi</a:t>
            </a:r>
            <a:r>
              <a:rPr lang="en-ZA" b="1" dirty="0">
                <a:solidFill>
                  <a:srgbClr val="00B0F0"/>
                </a:solidFill>
                <a:cs typeface="+mn-cs"/>
              </a:rPr>
              <a:t> </a:t>
            </a:r>
            <a:r>
              <a:rPr lang="en-ZA" b="1" dirty="0">
                <a:solidFill>
                  <a:srgbClr val="C00000"/>
                </a:solidFill>
                <a:cs typeface="+mn-cs"/>
              </a:rPr>
              <a:t>(20:6)</a:t>
            </a:r>
            <a:r>
              <a:rPr lang="en-ZA" b="1" dirty="0">
                <a:solidFill>
                  <a:srgbClr val="00B0F0"/>
                </a:solidFill>
                <a:cs typeface="+mn-cs"/>
              </a:rPr>
              <a:t>, </a:t>
            </a:r>
            <a:r>
              <a:rPr lang="en-ZA" b="1" dirty="0" err="1">
                <a:solidFill>
                  <a:srgbClr val="00B0F0"/>
                </a:solidFill>
                <a:cs typeface="+mn-cs"/>
              </a:rPr>
              <a:t>vertrou</a:t>
            </a:r>
            <a:r>
              <a:rPr lang="en-ZA" b="1" dirty="0">
                <a:solidFill>
                  <a:srgbClr val="00B0F0"/>
                </a:solidFill>
                <a:cs typeface="+mn-cs"/>
              </a:rPr>
              <a:t> op </a:t>
            </a:r>
            <a:r>
              <a:rPr lang="en-ZA" b="1" dirty="0">
                <a:solidFill>
                  <a:srgbClr val="C00000"/>
                </a:solidFill>
                <a:cs typeface="+mn-cs"/>
              </a:rPr>
              <a:t>(20:8; 33:21), </a:t>
            </a:r>
            <a:r>
              <a:rPr lang="en-ZA" b="1" dirty="0" err="1">
                <a:solidFill>
                  <a:srgbClr val="00B0F0"/>
                </a:solidFill>
                <a:cs typeface="+mn-cs"/>
              </a:rPr>
              <a:t>prys</a:t>
            </a:r>
            <a:r>
              <a:rPr lang="en-ZA" b="1" dirty="0">
                <a:solidFill>
                  <a:srgbClr val="00B0F0"/>
                </a:solidFill>
                <a:cs typeface="+mn-cs"/>
              </a:rPr>
              <a:t> </a:t>
            </a:r>
            <a:r>
              <a:rPr lang="en-ZA" b="1" dirty="0">
                <a:solidFill>
                  <a:srgbClr val="C00000"/>
                </a:solidFill>
                <a:cs typeface="+mn-cs"/>
              </a:rPr>
              <a:t>(34:4)</a:t>
            </a:r>
            <a:r>
              <a:rPr lang="en-ZA" b="1" dirty="0">
                <a:solidFill>
                  <a:srgbClr val="00B0F0"/>
                </a:solidFill>
                <a:cs typeface="+mn-cs"/>
              </a:rPr>
              <a:t>, </a:t>
            </a:r>
            <a:r>
              <a:rPr lang="en-ZA" b="1" dirty="0" err="1">
                <a:solidFill>
                  <a:srgbClr val="00B0F0"/>
                </a:solidFill>
                <a:cs typeface="+mn-cs"/>
              </a:rPr>
              <a:t>hande</a:t>
            </a:r>
            <a:r>
              <a:rPr lang="en-ZA" b="1" dirty="0">
                <a:solidFill>
                  <a:srgbClr val="00B0F0"/>
                </a:solidFill>
                <a:cs typeface="+mn-cs"/>
              </a:rPr>
              <a:t> </a:t>
            </a:r>
            <a:r>
              <a:rPr lang="en-ZA" b="1" dirty="0" err="1">
                <a:solidFill>
                  <a:srgbClr val="00B0F0"/>
                </a:solidFill>
                <a:cs typeface="+mn-cs"/>
              </a:rPr>
              <a:t>ophef</a:t>
            </a:r>
            <a:r>
              <a:rPr lang="en-ZA" b="1" dirty="0">
                <a:solidFill>
                  <a:srgbClr val="00B0F0"/>
                </a:solidFill>
                <a:cs typeface="+mn-cs"/>
              </a:rPr>
              <a:t> </a:t>
            </a:r>
            <a:r>
              <a:rPr lang="en-ZA" b="1" dirty="0" err="1">
                <a:solidFill>
                  <a:srgbClr val="00B0F0"/>
                </a:solidFill>
                <a:cs typeface="+mn-cs"/>
              </a:rPr>
              <a:t>na</a:t>
            </a:r>
            <a:r>
              <a:rPr lang="en-ZA" b="1" dirty="0">
                <a:solidFill>
                  <a:srgbClr val="00B0F0"/>
                </a:solidFill>
                <a:cs typeface="+mn-cs"/>
              </a:rPr>
              <a:t> </a:t>
            </a:r>
            <a:r>
              <a:rPr lang="en-ZA" b="1" dirty="0">
                <a:solidFill>
                  <a:srgbClr val="C00000"/>
                </a:solidFill>
                <a:cs typeface="+mn-cs"/>
              </a:rPr>
              <a:t>(63:5). </a:t>
            </a:r>
            <a:r>
              <a:rPr lang="en-ZA" b="1" dirty="0">
                <a:solidFill>
                  <a:srgbClr val="00B0F0"/>
                </a:solidFill>
                <a:cs typeface="+mn-cs"/>
              </a:rPr>
              <a:t>God se Name is ‘n </a:t>
            </a:r>
            <a:r>
              <a:rPr lang="en-ZA" b="1" dirty="0" err="1">
                <a:solidFill>
                  <a:srgbClr val="00B0F0"/>
                </a:solidFill>
                <a:cs typeface="+mn-cs"/>
              </a:rPr>
              <a:t>onuitputlike</a:t>
            </a:r>
            <a:r>
              <a:rPr lang="en-ZA" b="1" dirty="0">
                <a:solidFill>
                  <a:srgbClr val="00B0F0"/>
                </a:solidFill>
                <a:cs typeface="+mn-cs"/>
              </a:rPr>
              <a:t> </a:t>
            </a:r>
            <a:r>
              <a:rPr lang="en-ZA" b="1" dirty="0" err="1">
                <a:solidFill>
                  <a:srgbClr val="00B0F0"/>
                </a:solidFill>
                <a:cs typeface="+mn-cs"/>
              </a:rPr>
              <a:t>bron</a:t>
            </a:r>
            <a:r>
              <a:rPr lang="en-ZA" b="1" dirty="0">
                <a:solidFill>
                  <a:srgbClr val="00B0F0"/>
                </a:solidFill>
                <a:cs typeface="+mn-cs"/>
              </a:rPr>
              <a:t> </a:t>
            </a:r>
            <a:r>
              <a:rPr lang="en-ZA" b="1" dirty="0" err="1">
                <a:solidFill>
                  <a:srgbClr val="00B0F0"/>
                </a:solidFill>
                <a:cs typeface="+mn-cs"/>
              </a:rPr>
              <a:t>vir</a:t>
            </a:r>
            <a:r>
              <a:rPr lang="en-ZA" b="1" dirty="0">
                <a:solidFill>
                  <a:srgbClr val="00B0F0"/>
                </a:solidFill>
                <a:cs typeface="+mn-cs"/>
              </a:rPr>
              <a:t> </a:t>
            </a:r>
            <a:r>
              <a:rPr lang="en-ZA" b="1" dirty="0" err="1">
                <a:solidFill>
                  <a:srgbClr val="00B0F0"/>
                </a:solidFill>
                <a:cs typeface="+mn-cs"/>
              </a:rPr>
              <a:t>ons</a:t>
            </a:r>
            <a:r>
              <a:rPr lang="en-ZA" b="1" dirty="0">
                <a:solidFill>
                  <a:srgbClr val="00B0F0"/>
                </a:solidFill>
                <a:cs typeface="+mn-cs"/>
              </a:rPr>
              <a:t> </a:t>
            </a:r>
            <a:r>
              <a:rPr lang="en-ZA" b="1" dirty="0" err="1">
                <a:solidFill>
                  <a:srgbClr val="00B0F0"/>
                </a:solidFill>
                <a:cs typeface="+mn-cs"/>
              </a:rPr>
              <a:t>aanbidding</a:t>
            </a:r>
            <a:r>
              <a:rPr lang="en-ZA" b="1" dirty="0">
                <a:solidFill>
                  <a:srgbClr val="00B0F0"/>
                </a:solidFill>
                <a:cs typeface="+mn-cs"/>
              </a:rPr>
              <a:t> en </a:t>
            </a:r>
            <a:r>
              <a:rPr lang="en-ZA" b="1" dirty="0" err="1">
                <a:solidFill>
                  <a:srgbClr val="00B0F0"/>
                </a:solidFill>
                <a:cs typeface="+mn-cs"/>
              </a:rPr>
              <a:t>gebede</a:t>
            </a:r>
            <a:r>
              <a:rPr lang="en-ZA" b="1" dirty="0">
                <a:solidFill>
                  <a:srgbClr val="00B0F0"/>
                </a:solidFill>
                <a:cs typeface="+mn-cs"/>
              </a:rPr>
              <a:t>.</a:t>
            </a:r>
            <a:endParaRPr lang="en-US" b="1"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4339"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dirty="0">
                <a:solidFill>
                  <a:srgbClr val="66CCFF"/>
                </a:solidFill>
              </a:rPr>
              <a:t>Hoe </a:t>
            </a:r>
            <a:r>
              <a:rPr lang="en-US" sz="3200" b="1" dirty="0" err="1">
                <a:solidFill>
                  <a:srgbClr val="66CCFF"/>
                </a:solidFill>
              </a:rPr>
              <a:t>Openbaar</a:t>
            </a:r>
            <a:r>
              <a:rPr lang="en-US" sz="3200" b="1" dirty="0">
                <a:solidFill>
                  <a:srgbClr val="66CCFF"/>
                </a:solidFill>
              </a:rPr>
              <a:t> God </a:t>
            </a:r>
            <a:r>
              <a:rPr lang="en-US" sz="3200" b="1" dirty="0" err="1">
                <a:solidFill>
                  <a:srgbClr val="66CCFF"/>
                </a:solidFill>
              </a:rPr>
              <a:t>Hom</a:t>
            </a:r>
            <a:r>
              <a:rPr lang="en-US" sz="3200" b="1" dirty="0">
                <a:solidFill>
                  <a:srgbClr val="66CCFF"/>
                </a:solidFill>
              </a:rPr>
              <a:t> </a:t>
            </a:r>
            <a:r>
              <a:rPr lang="en-US" sz="3200" b="1" dirty="0" err="1">
                <a:solidFill>
                  <a:srgbClr val="66CCFF"/>
                </a:solidFill>
              </a:rPr>
              <a:t>aan</a:t>
            </a:r>
            <a:r>
              <a:rPr lang="en-US" sz="3200" b="1" dirty="0">
                <a:solidFill>
                  <a:srgbClr val="66CCFF"/>
                </a:solidFill>
              </a:rPr>
              <a:t> </a:t>
            </a:r>
            <a:r>
              <a:rPr lang="en-US" sz="3200" b="1" dirty="0" err="1">
                <a:solidFill>
                  <a:srgbClr val="66CCFF"/>
                </a:solidFill>
              </a:rPr>
              <a:t>sy</a:t>
            </a:r>
            <a:r>
              <a:rPr lang="en-US" sz="3200" b="1" dirty="0">
                <a:solidFill>
                  <a:srgbClr val="66CCFF"/>
                </a:solidFill>
              </a:rPr>
              <a:t> Volk/</a:t>
            </a:r>
            <a:r>
              <a:rPr lang="en-US" sz="3200" b="1" dirty="0" err="1">
                <a:solidFill>
                  <a:srgbClr val="66CCFF"/>
                </a:solidFill>
              </a:rPr>
              <a:t>Ons</a:t>
            </a:r>
            <a:endParaRPr lang="en-US" sz="3200" b="1" dirty="0">
              <a:solidFill>
                <a:srgbClr val="66CCFF"/>
              </a:solidFill>
            </a:endParaRPr>
          </a:p>
        </p:txBody>
      </p:sp>
      <p:sp>
        <p:nvSpPr>
          <p:cNvPr id="9222" name="TextBox 9"/>
          <p:cNvSpPr txBox="1">
            <a:spLocks noChangeArrowheads="1"/>
          </p:cNvSpPr>
          <p:nvPr/>
        </p:nvSpPr>
        <p:spPr bwMode="auto">
          <a:xfrm>
            <a:off x="0" y="685800"/>
            <a:ext cx="8991600" cy="6124754"/>
          </a:xfrm>
          <a:prstGeom prst="rect">
            <a:avLst/>
          </a:prstGeom>
          <a:noFill/>
          <a:ln w="9525">
            <a:noFill/>
            <a:miter lim="800000"/>
            <a:headEnd/>
            <a:tailEnd/>
          </a:ln>
        </p:spPr>
        <p:txBody>
          <a:bodyPr>
            <a:spAutoFit/>
          </a:bodyPr>
          <a:lstStyle/>
          <a:p>
            <a:r>
              <a:rPr lang="he-IL" sz="4800" dirty="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אלהים</a:t>
            </a:r>
            <a:r>
              <a:rPr lang="en-US" sz="4800" dirty="0">
                <a:solidFill>
                  <a:srgbClr val="00B0F0"/>
                </a:solidFill>
                <a:latin typeface="TITUS Cyberbit Basic" pitchFamily="18" charset="0"/>
                <a:cs typeface="TITUS Cyberbit Basic" pitchFamily="18" charset="0"/>
              </a:rPr>
              <a:t> </a:t>
            </a:r>
            <a:r>
              <a:rPr lang="en-US" sz="3200" b="1" dirty="0" err="1">
                <a:solidFill>
                  <a:srgbClr val="FFFF00"/>
                </a:solidFill>
              </a:rPr>
              <a:t>Elohim</a:t>
            </a:r>
            <a:r>
              <a:rPr lang="en-US" sz="3200" b="1" dirty="0">
                <a:solidFill>
                  <a:srgbClr val="FFFF00"/>
                </a:solidFill>
              </a:rPr>
              <a:t>-</a:t>
            </a:r>
            <a:r>
              <a:rPr lang="en-ZA" sz="3200" b="1" dirty="0">
                <a:solidFill>
                  <a:srgbClr val="0070C0"/>
                </a:solidFill>
              </a:rPr>
              <a:t> Die </a:t>
            </a:r>
            <a:r>
              <a:rPr lang="en-ZA" sz="3200" b="1" dirty="0" err="1">
                <a:solidFill>
                  <a:srgbClr val="0070C0"/>
                </a:solidFill>
              </a:rPr>
              <a:t>ewige</a:t>
            </a:r>
            <a:r>
              <a:rPr lang="en-ZA" sz="3200" b="1" dirty="0">
                <a:solidFill>
                  <a:srgbClr val="0070C0"/>
                </a:solidFill>
              </a:rPr>
              <a:t>/</a:t>
            </a:r>
            <a:r>
              <a:rPr lang="en-ZA" sz="3200" b="1" dirty="0" err="1">
                <a:solidFill>
                  <a:srgbClr val="0070C0"/>
                </a:solidFill>
              </a:rPr>
              <a:t>almagtige</a:t>
            </a:r>
            <a:r>
              <a:rPr lang="en-ZA" sz="3200" b="1" dirty="0">
                <a:solidFill>
                  <a:srgbClr val="0070C0"/>
                </a:solidFill>
              </a:rPr>
              <a:t> </a:t>
            </a:r>
            <a:r>
              <a:rPr lang="en-ZA" sz="3200" b="1" dirty="0" err="1">
                <a:solidFill>
                  <a:srgbClr val="0070C0"/>
                </a:solidFill>
              </a:rPr>
              <a:t>Skepper</a:t>
            </a:r>
            <a:endParaRPr lang="en-ZA" sz="3200" b="1" dirty="0">
              <a:solidFill>
                <a:srgbClr val="0070C0"/>
              </a:solidFill>
            </a:endParaRPr>
          </a:p>
          <a:p>
            <a:endParaRPr lang="en-ZA" sz="1200" b="1" dirty="0">
              <a:solidFill>
                <a:srgbClr val="0070C0"/>
              </a:solidFill>
            </a:endParaRPr>
          </a:p>
          <a:p>
            <a:r>
              <a:rPr lang="he-IL" sz="4800" dirty="0" smtClean="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שׁדּי</a:t>
            </a:r>
            <a:r>
              <a:rPr lang="en-US" sz="4800" dirty="0" smtClean="0">
                <a:solidFill>
                  <a:srgbClr val="00B0F0"/>
                </a:solidFill>
                <a:latin typeface="TITUS Cyberbit Basic" pitchFamily="18" charset="0"/>
                <a:cs typeface="TITUS Cyberbit Basic" pitchFamily="18" charset="0"/>
              </a:rPr>
              <a:t> </a:t>
            </a:r>
            <a:r>
              <a:rPr lang="en-US" sz="3200" b="1" dirty="0">
                <a:solidFill>
                  <a:srgbClr val="FFFF00"/>
                </a:solidFill>
              </a:rPr>
              <a:t>El </a:t>
            </a:r>
            <a:r>
              <a:rPr lang="en-US" sz="3200" b="1" dirty="0" err="1">
                <a:solidFill>
                  <a:srgbClr val="FFFF00"/>
                </a:solidFill>
              </a:rPr>
              <a:t>Shadday</a:t>
            </a:r>
            <a:r>
              <a:rPr lang="en-US" sz="3200" b="1" dirty="0">
                <a:solidFill>
                  <a:srgbClr val="FFFF00"/>
                </a:solidFill>
              </a:rPr>
              <a:t> - </a:t>
            </a:r>
            <a:r>
              <a:rPr lang="en-ZA" sz="3200" b="1" dirty="0">
                <a:solidFill>
                  <a:srgbClr val="0070C0"/>
                </a:solidFill>
              </a:rPr>
              <a:t>God </a:t>
            </a:r>
            <a:r>
              <a:rPr lang="en-ZA" sz="3200" b="1" dirty="0" err="1">
                <a:solidFill>
                  <a:srgbClr val="0070C0"/>
                </a:solidFill>
              </a:rPr>
              <a:t>Almagtig</a:t>
            </a:r>
            <a:r>
              <a:rPr lang="en-ZA" sz="3200" b="1" dirty="0">
                <a:solidFill>
                  <a:srgbClr val="0070C0"/>
                </a:solidFill>
              </a:rPr>
              <a:t> </a:t>
            </a:r>
          </a:p>
          <a:p>
            <a:endParaRPr lang="en-ZA" sz="1200" b="1" dirty="0">
              <a:solidFill>
                <a:srgbClr val="0070C0"/>
              </a:solidFill>
            </a:endParaRPr>
          </a:p>
          <a:p>
            <a:r>
              <a:rPr lang="he-IL" sz="4800" dirty="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יהוה</a:t>
            </a:r>
            <a:r>
              <a:rPr lang="en-US" sz="4800" dirty="0">
                <a:solidFill>
                  <a:srgbClr val="00B0F0"/>
                </a:solidFill>
                <a:latin typeface="TITUS Cyberbit Basic" pitchFamily="18" charset="0"/>
                <a:cs typeface="TITUS Cyberbit Basic" pitchFamily="18" charset="0"/>
              </a:rPr>
              <a:t> </a:t>
            </a:r>
            <a:r>
              <a:rPr lang="en-US" sz="3200" b="1" dirty="0" err="1">
                <a:solidFill>
                  <a:srgbClr val="FFFF00"/>
                </a:solidFill>
              </a:rPr>
              <a:t>Yeh</a:t>
            </a:r>
            <a:r>
              <a:rPr lang="en-US" sz="3200" b="1" dirty="0">
                <a:solidFill>
                  <a:srgbClr val="FFFF00"/>
                </a:solidFill>
              </a:rPr>
              <a:t>-ho-</a:t>
            </a:r>
            <a:r>
              <a:rPr lang="en-US" sz="3200" b="1" dirty="0" err="1">
                <a:solidFill>
                  <a:srgbClr val="FFFF00"/>
                </a:solidFill>
              </a:rPr>
              <a:t>vaw</a:t>
            </a:r>
            <a:r>
              <a:rPr lang="en-US" sz="3200" b="1" dirty="0">
                <a:solidFill>
                  <a:srgbClr val="FFFF00"/>
                </a:solidFill>
              </a:rPr>
              <a:t> - </a:t>
            </a:r>
            <a:r>
              <a:rPr lang="en-US" sz="3200" b="1" dirty="0">
                <a:solidFill>
                  <a:srgbClr val="0070C0"/>
                </a:solidFill>
              </a:rPr>
              <a:t>Here “Lord</a:t>
            </a:r>
            <a:r>
              <a:rPr lang="en-US" sz="3200" b="1" dirty="0" smtClean="0">
                <a:solidFill>
                  <a:srgbClr val="0070C0"/>
                </a:solidFill>
              </a:rPr>
              <a:t>”</a:t>
            </a:r>
          </a:p>
          <a:p>
            <a:endParaRPr lang="en-US" sz="1200" b="1" dirty="0" smtClean="0">
              <a:solidFill>
                <a:srgbClr val="0070C0"/>
              </a:solidFill>
            </a:endParaRPr>
          </a:p>
          <a:p>
            <a:r>
              <a:rPr lang="vi-VN" sz="3600" dirty="0" smtClean="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Ἐμμανουήλ</a:t>
            </a:r>
            <a:r>
              <a:rPr lang="en-ZA" sz="3600" dirty="0" smtClean="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 </a:t>
            </a:r>
            <a:r>
              <a:rPr lang="nl-NL" sz="3200" b="1" dirty="0" smtClean="0">
                <a:solidFill>
                  <a:srgbClr val="FFFF00"/>
                </a:solidFill>
              </a:rPr>
              <a:t>Emmánuel </a:t>
            </a:r>
            <a:r>
              <a:rPr lang="en-US" sz="4000" b="1" dirty="0" smtClean="0">
                <a:solidFill>
                  <a:srgbClr val="FFFF00"/>
                </a:solidFill>
              </a:rPr>
              <a:t>- </a:t>
            </a:r>
            <a:r>
              <a:rPr lang="nl-NL" sz="3200" b="1" dirty="0" smtClean="0">
                <a:solidFill>
                  <a:srgbClr val="0070C0"/>
                </a:solidFill>
              </a:rPr>
              <a:t>God met ons</a:t>
            </a:r>
          </a:p>
          <a:p>
            <a:endParaRPr lang="en-US" sz="2000" b="1" dirty="0">
              <a:solidFill>
                <a:srgbClr val="0070C0"/>
              </a:solidFill>
            </a:endParaRPr>
          </a:p>
          <a:p>
            <a:r>
              <a:rPr lang="el-GR" sz="3600" dirty="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Α</a:t>
            </a:r>
            <a:r>
              <a:rPr lang="el-GR" sz="3600" dirty="0" smtClean="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̓ββα</a:t>
            </a:r>
            <a:r>
              <a:rPr lang="el-GR" sz="3600" dirty="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a:t>
            </a:r>
            <a:r>
              <a:rPr lang="en-US" sz="3600" dirty="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 </a:t>
            </a:r>
            <a:r>
              <a:rPr lang="nl-NL" sz="3200" b="1" dirty="0">
                <a:solidFill>
                  <a:srgbClr val="FFFF00"/>
                </a:solidFill>
              </a:rPr>
              <a:t>Abba  - </a:t>
            </a:r>
            <a:r>
              <a:rPr lang="nl-NL" sz="3200" b="1" dirty="0">
                <a:solidFill>
                  <a:srgbClr val="0070C0"/>
                </a:solidFill>
              </a:rPr>
              <a:t>Vader!</a:t>
            </a:r>
          </a:p>
          <a:p>
            <a:r>
              <a:rPr lang="nl-NL" sz="3200" dirty="0">
                <a:solidFill>
                  <a:srgbClr val="C00000"/>
                </a:solidFill>
              </a:rPr>
              <a:t>Mak 14:36, </a:t>
            </a:r>
            <a:r>
              <a:rPr lang="en-US" sz="3200" dirty="0">
                <a:solidFill>
                  <a:srgbClr val="C00000"/>
                </a:solidFill>
              </a:rPr>
              <a:t>Rom 8:15, </a:t>
            </a:r>
            <a:r>
              <a:rPr lang="nl-NL" sz="3200" dirty="0">
                <a:solidFill>
                  <a:srgbClr val="C00000"/>
                </a:solidFill>
              </a:rPr>
              <a:t>Gal 4:6</a:t>
            </a:r>
          </a:p>
          <a:p>
            <a:endParaRPr lang="nl-NL" sz="1800" b="1" dirty="0">
              <a:solidFill>
                <a:srgbClr val="92D050"/>
              </a:solidFill>
            </a:endParaRPr>
          </a:p>
          <a:p>
            <a:r>
              <a:rPr lang="nl-NL" sz="3200" b="1" dirty="0">
                <a:solidFill>
                  <a:srgbClr val="92D050"/>
                </a:solidFill>
              </a:rPr>
              <a:t>Vader 121 x in Johannes</a:t>
            </a:r>
          </a:p>
          <a:p>
            <a:r>
              <a:rPr lang="nl-NL" sz="3200" b="1" dirty="0">
                <a:solidFill>
                  <a:srgbClr val="0070C0"/>
                </a:solidFill>
              </a:rPr>
              <a:t>Ons is sy kinders - Verhouding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 calcmode="lin" valueType="num">
                                      <p:cBhvr>
                                        <p:cTn id="7" dur="1000" fill="hold"/>
                                        <p:tgtEl>
                                          <p:spTgt spid="922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2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222">
                                            <p:txEl>
                                              <p:pRg st="2" end="2"/>
                                            </p:txEl>
                                          </p:spTgt>
                                        </p:tgtEl>
                                        <p:attrNameLst>
                                          <p:attrName>style.visibility</p:attrName>
                                        </p:attrNameLst>
                                      </p:cBhvr>
                                      <p:to>
                                        <p:strVal val="visible"/>
                                      </p:to>
                                    </p:set>
                                    <p:anim calcmode="lin" valueType="num">
                                      <p:cBhvr>
                                        <p:cTn id="14" dur="1000" fill="hold"/>
                                        <p:tgtEl>
                                          <p:spTgt spid="922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922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2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222">
                                            <p:txEl>
                                              <p:pRg st="4" end="4"/>
                                            </p:txEl>
                                          </p:spTgt>
                                        </p:tgtEl>
                                        <p:attrNameLst>
                                          <p:attrName>style.visibility</p:attrName>
                                        </p:attrNameLst>
                                      </p:cBhvr>
                                      <p:to>
                                        <p:strVal val="visible"/>
                                      </p:to>
                                    </p:set>
                                    <p:anim calcmode="lin" valueType="num">
                                      <p:cBhvr>
                                        <p:cTn id="21" dur="1000" fill="hold"/>
                                        <p:tgtEl>
                                          <p:spTgt spid="922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922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92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222">
                                            <p:txEl>
                                              <p:pRg st="6" end="6"/>
                                            </p:txEl>
                                          </p:spTgt>
                                        </p:tgtEl>
                                        <p:attrNameLst>
                                          <p:attrName>style.visibility</p:attrName>
                                        </p:attrNameLst>
                                      </p:cBhvr>
                                      <p:to>
                                        <p:strVal val="visible"/>
                                      </p:to>
                                    </p:set>
                                    <p:anim calcmode="lin" valueType="num">
                                      <p:cBhvr>
                                        <p:cTn id="28" dur="1000" fill="hold"/>
                                        <p:tgtEl>
                                          <p:spTgt spid="922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922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922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9222">
                                            <p:txEl>
                                              <p:pRg st="8" end="8"/>
                                            </p:txEl>
                                          </p:spTgt>
                                        </p:tgtEl>
                                        <p:attrNameLst>
                                          <p:attrName>style.visibility</p:attrName>
                                        </p:attrNameLst>
                                      </p:cBhvr>
                                      <p:to>
                                        <p:strVal val="visible"/>
                                      </p:to>
                                    </p:set>
                                    <p:anim calcmode="lin" valueType="num">
                                      <p:cBhvr>
                                        <p:cTn id="35" dur="1000" fill="hold"/>
                                        <p:tgtEl>
                                          <p:spTgt spid="9222">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9222">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922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9222">
                                            <p:txEl>
                                              <p:pRg st="9" end="9"/>
                                            </p:txEl>
                                          </p:spTgt>
                                        </p:tgtEl>
                                        <p:attrNameLst>
                                          <p:attrName>style.visibility</p:attrName>
                                        </p:attrNameLst>
                                      </p:cBhvr>
                                      <p:to>
                                        <p:strVal val="visible"/>
                                      </p:to>
                                    </p:set>
                                    <p:anim calcmode="lin" valueType="num">
                                      <p:cBhvr>
                                        <p:cTn id="42" dur="1000" fill="hold"/>
                                        <p:tgtEl>
                                          <p:spTgt spid="9222">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9222">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9222">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9222">
                                            <p:txEl>
                                              <p:pRg st="11" end="11"/>
                                            </p:txEl>
                                          </p:spTgt>
                                        </p:tgtEl>
                                        <p:attrNameLst>
                                          <p:attrName>style.visibility</p:attrName>
                                        </p:attrNameLst>
                                      </p:cBhvr>
                                      <p:to>
                                        <p:strVal val="visible"/>
                                      </p:to>
                                    </p:set>
                                    <p:anim calcmode="lin" valueType="num">
                                      <p:cBhvr>
                                        <p:cTn id="49" dur="1000" fill="hold"/>
                                        <p:tgtEl>
                                          <p:spTgt spid="9222">
                                            <p:txEl>
                                              <p:pRg st="11" end="11"/>
                                            </p:txEl>
                                          </p:spTgt>
                                        </p:tgtEl>
                                        <p:attrNameLst>
                                          <p:attrName>ppt_w</p:attrName>
                                        </p:attrNameLst>
                                      </p:cBhvr>
                                      <p:tavLst>
                                        <p:tav tm="0">
                                          <p:val>
                                            <p:strVal val="#ppt_w*0.70"/>
                                          </p:val>
                                        </p:tav>
                                        <p:tav tm="100000">
                                          <p:val>
                                            <p:strVal val="#ppt_w"/>
                                          </p:val>
                                        </p:tav>
                                      </p:tavLst>
                                    </p:anim>
                                    <p:anim calcmode="lin" valueType="num">
                                      <p:cBhvr>
                                        <p:cTn id="50" dur="1000" fill="hold"/>
                                        <p:tgtEl>
                                          <p:spTgt spid="9222">
                                            <p:txEl>
                                              <p:pRg st="11" end="11"/>
                                            </p:txEl>
                                          </p:spTgt>
                                        </p:tgtEl>
                                        <p:attrNameLst>
                                          <p:attrName>ppt_h</p:attrName>
                                        </p:attrNameLst>
                                      </p:cBhvr>
                                      <p:tavLst>
                                        <p:tav tm="0">
                                          <p:val>
                                            <p:strVal val="#ppt_h"/>
                                          </p:val>
                                        </p:tav>
                                        <p:tav tm="100000">
                                          <p:val>
                                            <p:strVal val="#ppt_h"/>
                                          </p:val>
                                        </p:tav>
                                      </p:tavLst>
                                    </p:anim>
                                    <p:animEffect transition="in" filter="fade">
                                      <p:cBhvr>
                                        <p:cTn id="51" dur="1000"/>
                                        <p:tgtEl>
                                          <p:spTgt spid="9222">
                                            <p:txEl>
                                              <p:pRg st="11" end="11"/>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9222">
                                            <p:txEl>
                                              <p:pRg st="12" end="12"/>
                                            </p:txEl>
                                          </p:spTgt>
                                        </p:tgtEl>
                                        <p:attrNameLst>
                                          <p:attrName>style.visibility</p:attrName>
                                        </p:attrNameLst>
                                      </p:cBhvr>
                                      <p:to>
                                        <p:strVal val="visible"/>
                                      </p:to>
                                    </p:set>
                                    <p:anim calcmode="lin" valueType="num">
                                      <p:cBhvr>
                                        <p:cTn id="54" dur="1000" fill="hold"/>
                                        <p:tgtEl>
                                          <p:spTgt spid="9222">
                                            <p:txEl>
                                              <p:pRg st="12" end="12"/>
                                            </p:txEl>
                                          </p:spTgt>
                                        </p:tgtEl>
                                        <p:attrNameLst>
                                          <p:attrName>ppt_w</p:attrName>
                                        </p:attrNameLst>
                                      </p:cBhvr>
                                      <p:tavLst>
                                        <p:tav tm="0">
                                          <p:val>
                                            <p:strVal val="#ppt_w*0.70"/>
                                          </p:val>
                                        </p:tav>
                                        <p:tav tm="100000">
                                          <p:val>
                                            <p:strVal val="#ppt_w"/>
                                          </p:val>
                                        </p:tav>
                                      </p:tavLst>
                                    </p:anim>
                                    <p:anim calcmode="lin" valueType="num">
                                      <p:cBhvr>
                                        <p:cTn id="55" dur="1000" fill="hold"/>
                                        <p:tgtEl>
                                          <p:spTgt spid="9222">
                                            <p:txEl>
                                              <p:pRg st="12" end="12"/>
                                            </p:txEl>
                                          </p:spTgt>
                                        </p:tgtEl>
                                        <p:attrNameLst>
                                          <p:attrName>ppt_h</p:attrName>
                                        </p:attrNameLst>
                                      </p:cBhvr>
                                      <p:tavLst>
                                        <p:tav tm="0">
                                          <p:val>
                                            <p:strVal val="#ppt_h"/>
                                          </p:val>
                                        </p:tav>
                                        <p:tav tm="100000">
                                          <p:val>
                                            <p:strVal val="#ppt_h"/>
                                          </p:val>
                                        </p:tav>
                                      </p:tavLst>
                                    </p:anim>
                                    <p:animEffect transition="in" filter="fade">
                                      <p:cBhvr>
                                        <p:cTn id="56" dur="1000"/>
                                        <p:tgtEl>
                                          <p:spTgt spid="922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vanzyl.j\Pictures\pres2.png"/>
          <p:cNvPicPr>
            <a:picLocks noChangeAspect="1" noChangeArrowheads="1"/>
          </p:cNvPicPr>
          <p:nvPr/>
        </p:nvPicPr>
        <p:blipFill>
          <a:blip r:embed="rId2">
            <a:duotone>
              <a:prstClr val="black"/>
              <a:schemeClr val="accent2">
                <a:tint val="45000"/>
                <a:satMod val="400000"/>
              </a:schemeClr>
            </a:duotone>
            <a:lum bright="-8000" contrast="30000"/>
          </a:blip>
          <a:srcRect/>
          <a:stretch>
            <a:fillRect/>
          </a:stretch>
        </p:blipFill>
        <p:spPr bwMode="auto">
          <a:xfrm>
            <a:off x="0" y="0"/>
            <a:ext cx="9144000" cy="6858000"/>
          </a:xfrm>
          <a:prstGeom prst="rect">
            <a:avLst/>
          </a:prstGeom>
          <a:noFill/>
        </p:spPr>
      </p:pic>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pic>
        <p:nvPicPr>
          <p:cNvPr id="2052" name="Picture 4" descr="C:\Users\vanzyl.j\Pictures\relationship.png"/>
          <p:cNvPicPr>
            <a:picLocks noChangeAspect="1" noChangeArrowheads="1"/>
          </p:cNvPicPr>
          <p:nvPr/>
        </p:nvPicPr>
        <p:blipFill>
          <a:blip r:embed="rId3"/>
          <a:srcRect/>
          <a:stretch>
            <a:fillRect/>
          </a:stretch>
        </p:blipFill>
        <p:spPr bwMode="auto">
          <a:xfrm>
            <a:off x="2895600" y="897391"/>
            <a:ext cx="3810000" cy="3827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Users\vanzyl.j\Pictures\imagesCA2KTPIA.jpg"/>
          <p:cNvPicPr>
            <a:picLocks noChangeAspect="1" noChangeArrowheads="1"/>
          </p:cNvPicPr>
          <p:nvPr/>
        </p:nvPicPr>
        <p:blipFill>
          <a:blip r:embed="rId4"/>
          <a:srcRect/>
          <a:stretch>
            <a:fillRect/>
          </a:stretch>
        </p:blipFill>
        <p:spPr bwMode="auto">
          <a:xfrm>
            <a:off x="6858000" y="2057400"/>
            <a:ext cx="2019300" cy="2257425"/>
          </a:xfrm>
          <a:prstGeom prst="rect">
            <a:avLst/>
          </a:prstGeom>
          <a:ln>
            <a:noFill/>
          </a:ln>
          <a:effectLst>
            <a:softEdge rad="112500"/>
          </a:effectLst>
        </p:spPr>
      </p:pic>
      <p:pic>
        <p:nvPicPr>
          <p:cNvPr id="2054" name="Picture 6" descr="C:\Users\vanzyl.j\Pictures\imagesCAQT7OW4.jpg"/>
          <p:cNvPicPr>
            <a:picLocks noChangeAspect="1" noChangeArrowheads="1"/>
          </p:cNvPicPr>
          <p:nvPr/>
        </p:nvPicPr>
        <p:blipFill>
          <a:blip r:embed="rId5"/>
          <a:srcRect/>
          <a:stretch>
            <a:fillRect/>
          </a:stretch>
        </p:blipFill>
        <p:spPr bwMode="auto">
          <a:xfrm>
            <a:off x="76200" y="2371725"/>
            <a:ext cx="2628900" cy="17430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20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3539430"/>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Dan 9:25,26 </a:t>
            </a:r>
            <a:r>
              <a:rPr lang="nl-NL" b="1" dirty="0" smtClean="0">
                <a:solidFill>
                  <a:srgbClr val="FFFF00"/>
                </a:solidFill>
                <a:effectLst>
                  <a:outerShdw blurRad="38100" dist="38100" dir="2700000" algn="tl">
                    <a:srgbClr val="000000">
                      <a:alpha val="43137"/>
                    </a:srgbClr>
                  </a:outerShdw>
                </a:effectLst>
              </a:rPr>
              <a:t>Gesalfde </a:t>
            </a:r>
            <a:r>
              <a:rPr lang="nl-NL" dirty="0" smtClean="0">
                <a:effectLst>
                  <a:outerShdw blurRad="38100" dist="38100" dir="2700000" algn="tl">
                    <a:srgbClr val="000000">
                      <a:alpha val="43137"/>
                    </a:srgbClr>
                  </a:outerShdw>
                </a:effectLst>
              </a:rPr>
              <a:t>(KJ)</a:t>
            </a:r>
            <a:r>
              <a:rPr lang="he-IL" sz="4000" b="1" dirty="0" smtClean="0">
                <a:solidFill>
                  <a:srgbClr val="0000FF"/>
                </a:solidFill>
                <a:effectLst>
                  <a:outerShdw blurRad="38100" dist="38100" dir="2700000" algn="tl">
                    <a:srgbClr val="000000">
                      <a:alpha val="43137"/>
                    </a:srgbClr>
                  </a:outerShdw>
                </a:effectLst>
                <a:latin typeface="TITUS Cyberbit Basic" pitchFamily="18" charset="0"/>
                <a:cs typeface="TITUS Cyberbit Basic" pitchFamily="18" charset="0"/>
              </a:rPr>
              <a:t>משׁיח</a:t>
            </a:r>
            <a:r>
              <a:rPr lang="he-IL" dirty="0" smtClean="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 </a:t>
            </a:r>
            <a:r>
              <a:rPr lang="en-ZA" b="1" dirty="0" smtClean="0">
                <a:solidFill>
                  <a:srgbClr val="FFFF00"/>
                </a:solidFill>
                <a:effectLst>
                  <a:outerShdw blurRad="38100" dist="38100" dir="2700000" algn="tl">
                    <a:srgbClr val="000000">
                      <a:alpha val="43137"/>
                    </a:srgbClr>
                  </a:outerShdw>
                </a:effectLst>
              </a:rPr>
              <a:t>Messiah </a:t>
            </a:r>
            <a:r>
              <a:rPr lang="en-ZA" dirty="0" smtClean="0">
                <a:effectLst>
                  <a:outerShdw blurRad="38100" dist="38100" dir="2700000" algn="tl">
                    <a:srgbClr val="000000">
                      <a:alpha val="43137"/>
                    </a:srgbClr>
                  </a:outerShdw>
                </a:effectLst>
              </a:rPr>
              <a:t>x 2</a:t>
            </a:r>
          </a:p>
          <a:p>
            <a:pPr>
              <a:defRPr/>
            </a:pPr>
            <a:r>
              <a:rPr lang="en-ZA" b="1" dirty="0" err="1" smtClean="0">
                <a:solidFill>
                  <a:srgbClr val="C00000"/>
                </a:solidFill>
                <a:effectLst>
                  <a:outerShdw blurRad="38100" dist="38100" dir="2700000" algn="tl">
                    <a:srgbClr val="000000">
                      <a:alpha val="43137"/>
                    </a:srgbClr>
                  </a:outerShdw>
                </a:effectLst>
              </a:rPr>
              <a:t>Hnd</a:t>
            </a:r>
            <a:r>
              <a:rPr lang="en-ZA" b="1" dirty="0" smtClean="0">
                <a:solidFill>
                  <a:srgbClr val="C00000"/>
                </a:solidFill>
                <a:effectLst>
                  <a:outerShdw blurRad="38100" dist="38100" dir="2700000" algn="tl">
                    <a:srgbClr val="000000">
                      <a:alpha val="43137"/>
                    </a:srgbClr>
                  </a:outerShdw>
                </a:effectLst>
              </a:rPr>
              <a:t> 4:26 </a:t>
            </a:r>
            <a:r>
              <a:rPr lang="nl-NL" b="1" dirty="0" smtClean="0">
                <a:solidFill>
                  <a:srgbClr val="FFFF00"/>
                </a:solidFill>
                <a:effectLst>
                  <a:outerShdw blurRad="38100" dist="38100" dir="2700000" algn="tl">
                    <a:srgbClr val="000000">
                      <a:alpha val="43137"/>
                    </a:srgbClr>
                  </a:outerShdw>
                </a:effectLst>
              </a:rPr>
              <a:t>Gesalfde</a:t>
            </a:r>
            <a:r>
              <a:rPr lang="nl-NL" dirty="0" smtClean="0">
                <a:effectLst>
                  <a:outerShdw blurRad="38100" dist="38100" dir="2700000" algn="tl">
                    <a:srgbClr val="000000">
                      <a:alpha val="43137"/>
                    </a:srgbClr>
                  </a:outerShdw>
                </a:effectLst>
              </a:rPr>
              <a:t> </a:t>
            </a:r>
            <a:r>
              <a:rPr lang="en-ZA" dirty="0" smtClean="0">
                <a:effectLst>
                  <a:outerShdw blurRad="38100" dist="38100" dir="2700000" algn="tl">
                    <a:srgbClr val="000000">
                      <a:alpha val="43137"/>
                    </a:srgbClr>
                  </a:outerShdw>
                </a:effectLst>
              </a:rPr>
              <a:t>(</a:t>
            </a:r>
            <a:r>
              <a:rPr lang="en-ZA" dirty="0" err="1" smtClean="0">
                <a:effectLst>
                  <a:outerShdw blurRad="38100" dist="38100" dir="2700000" algn="tl">
                    <a:srgbClr val="000000">
                      <a:alpha val="43137"/>
                    </a:srgbClr>
                  </a:outerShdw>
                </a:effectLst>
              </a:rPr>
              <a:t>Afr</a:t>
            </a:r>
            <a:r>
              <a:rPr lang="en-ZA" dirty="0" smtClean="0">
                <a:effectLst>
                  <a:outerShdw blurRad="38100" dist="38100" dir="2700000" algn="tl">
                    <a:srgbClr val="000000">
                      <a:alpha val="43137"/>
                    </a:srgbClr>
                  </a:outerShdw>
                </a:effectLst>
              </a:rPr>
              <a:t> x 1)</a:t>
            </a:r>
            <a:r>
              <a:rPr lang="nl-NL" dirty="0" smtClean="0">
                <a:effectLst>
                  <a:outerShdw blurRad="38100" dist="38100" dir="2700000" algn="tl">
                    <a:srgbClr val="000000">
                      <a:alpha val="43137"/>
                    </a:srgbClr>
                  </a:outerShdw>
                </a:effectLst>
              </a:rPr>
              <a:t> 	(KJ) </a:t>
            </a:r>
            <a:r>
              <a:rPr lang="en-ZA" b="1" dirty="0" smtClean="0">
                <a:solidFill>
                  <a:srgbClr val="FFFF00"/>
                </a:solidFill>
                <a:effectLst>
                  <a:outerShdw blurRad="38100" dist="38100" dir="2700000" algn="tl">
                    <a:srgbClr val="000000">
                      <a:alpha val="43137"/>
                    </a:srgbClr>
                  </a:outerShdw>
                </a:effectLst>
              </a:rPr>
              <a:t>Christ</a:t>
            </a:r>
            <a:r>
              <a:rPr lang="nl-NL" sz="3200" b="1" dirty="0" smtClean="0">
                <a:solidFill>
                  <a:srgbClr val="00B0F0"/>
                </a:solidFill>
                <a:effectLst>
                  <a:outerShdw blurRad="38100" dist="38100" dir="2700000" algn="tl">
                    <a:srgbClr val="000000">
                      <a:alpha val="43137"/>
                    </a:srgbClr>
                  </a:outerShdw>
                </a:effectLst>
              </a:rPr>
              <a:t>  </a:t>
            </a:r>
            <a:r>
              <a:rPr lang="nl-NL" sz="3200" b="1" dirty="0" smtClean="0">
                <a:solidFill>
                  <a:srgbClr val="1111FF"/>
                </a:solidFill>
                <a:effectLst>
                  <a:outerShdw blurRad="38100" dist="38100" dir="2700000" algn="tl">
                    <a:srgbClr val="000000">
                      <a:alpha val="43137"/>
                    </a:srgbClr>
                  </a:outerShdw>
                </a:effectLst>
              </a:rPr>
              <a:t>- </a:t>
            </a:r>
            <a:r>
              <a:rPr lang="vi-VN" sz="3200" b="1" dirty="0" smtClean="0">
                <a:solidFill>
                  <a:srgbClr val="1111FF"/>
                </a:solidFill>
                <a:effectLst>
                  <a:outerShdw blurRad="38100" dist="38100" dir="2700000" algn="tl">
                    <a:srgbClr val="000000">
                      <a:alpha val="43137"/>
                    </a:srgbClr>
                  </a:outerShdw>
                </a:effectLst>
                <a:latin typeface="TITUS Cyberbit Basic" pitchFamily="18" charset="0"/>
                <a:cs typeface="TITUS Cyberbit Basic" pitchFamily="18" charset="0"/>
              </a:rPr>
              <a:t>Χριστός </a:t>
            </a:r>
            <a:endParaRPr lang="en-ZA" sz="4000" b="1" dirty="0" smtClean="0">
              <a:solidFill>
                <a:srgbClr val="1111FF"/>
              </a:solidFill>
              <a:effectLst>
                <a:outerShdw blurRad="38100" dist="38100" dir="2700000" algn="tl">
                  <a:srgbClr val="000000">
                    <a:alpha val="43137"/>
                  </a:srgbClr>
                </a:outerShdw>
              </a:effectLst>
              <a:latin typeface="TITUS Cyberbit Basic" pitchFamily="18" charset="0"/>
              <a:cs typeface="TITUS Cyberbit Basic" pitchFamily="18" charset="0"/>
            </a:endParaRPr>
          </a:p>
          <a:p>
            <a:pPr>
              <a:defRPr/>
            </a:pPr>
            <a:r>
              <a:rPr lang="en-ZA" sz="3200" b="1" dirty="0" smtClean="0">
                <a:solidFill>
                  <a:srgbClr val="00B0F0"/>
                </a:solidFill>
                <a:effectLst>
                  <a:outerShdw blurRad="38100" dist="38100" dir="2700000" algn="tl">
                    <a:srgbClr val="000000">
                      <a:alpha val="43137"/>
                    </a:srgbClr>
                  </a:outerShdw>
                </a:effectLst>
                <a:latin typeface="TITUS Cyberbit Basic" pitchFamily="18" charset="0"/>
                <a:cs typeface="TITUS Cyberbit Basic" pitchFamily="18" charset="0"/>
              </a:rPr>
              <a:t>					</a:t>
            </a:r>
            <a:r>
              <a:rPr lang="en-ZA" dirty="0" smtClean="0">
                <a:effectLst>
                  <a:outerShdw blurRad="38100" dist="38100" dir="2700000" algn="tl">
                    <a:srgbClr val="000000">
                      <a:alpha val="43137"/>
                    </a:srgbClr>
                  </a:outerShdw>
                </a:effectLst>
              </a:rPr>
              <a:t>(</a:t>
            </a:r>
            <a:r>
              <a:rPr lang="en-ZA" dirty="0" err="1" smtClean="0">
                <a:effectLst>
                  <a:outerShdw blurRad="38100" dist="38100" dir="2700000" algn="tl">
                    <a:srgbClr val="000000">
                      <a:alpha val="43137"/>
                    </a:srgbClr>
                  </a:outerShdw>
                </a:effectLst>
              </a:rPr>
              <a:t>ESV</a:t>
            </a:r>
            <a:r>
              <a:rPr lang="en-ZA" dirty="0" smtClean="0">
                <a:effectLst>
                  <a:outerShdw blurRad="38100" dist="38100" dir="2700000" algn="tl">
                    <a:srgbClr val="000000">
                      <a:alpha val="43137"/>
                    </a:srgbClr>
                  </a:outerShdw>
                </a:effectLst>
              </a:rPr>
              <a:t>) </a:t>
            </a:r>
            <a:r>
              <a:rPr lang="en-ZA" b="1" dirty="0" smtClean="0">
                <a:solidFill>
                  <a:srgbClr val="FFFF00"/>
                </a:solidFill>
                <a:effectLst>
                  <a:outerShdw blurRad="38100" dist="38100" dir="2700000" algn="tl">
                    <a:srgbClr val="000000">
                      <a:alpha val="43137"/>
                    </a:srgbClr>
                  </a:outerShdw>
                </a:effectLst>
              </a:rPr>
              <a:t>Anointed</a:t>
            </a:r>
          </a:p>
          <a:p>
            <a:pPr>
              <a:defRPr/>
            </a:pPr>
            <a:r>
              <a:rPr lang="nl-NL" b="1" dirty="0" smtClean="0">
                <a:solidFill>
                  <a:srgbClr val="92D050"/>
                </a:solidFill>
                <a:effectLst>
                  <a:outerShdw blurRad="38100" dist="38100" dir="2700000" algn="tl">
                    <a:srgbClr val="000000">
                      <a:alpha val="43137"/>
                    </a:srgbClr>
                  </a:outerShdw>
                </a:effectLst>
              </a:rPr>
              <a:t>Gesalfde – Messías – Christus</a:t>
            </a:r>
            <a:endParaRPr lang="en-ZA" b="1" dirty="0" smtClean="0">
              <a:solidFill>
                <a:srgbClr val="92D050"/>
              </a:solidFill>
              <a:effectLst>
                <a:outerShdw blurRad="38100" dist="38100" dir="2700000" algn="tl">
                  <a:srgbClr val="000000">
                    <a:alpha val="43137"/>
                  </a:srgbClr>
                </a:outerShdw>
              </a:effectLst>
            </a:endParaRPr>
          </a:p>
          <a:p>
            <a:pPr>
              <a:defRPr/>
            </a:pPr>
            <a:endParaRPr lang="en-ZA" b="1" dirty="0" smtClean="0">
              <a:solidFill>
                <a:srgbClr val="FFFF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Joh 1:41  </a:t>
            </a:r>
            <a:r>
              <a:rPr lang="nl-NL" dirty="0" smtClean="0">
                <a:effectLst>
                  <a:outerShdw blurRad="38100" dist="38100" dir="2700000" algn="tl">
                    <a:srgbClr val="000000">
                      <a:alpha val="43137"/>
                    </a:srgbClr>
                  </a:outerShdw>
                </a:effectLst>
              </a:rPr>
              <a:t>....Ons het die </a:t>
            </a:r>
            <a:r>
              <a:rPr lang="nl-NL" b="1" dirty="0" smtClean="0">
                <a:solidFill>
                  <a:srgbClr val="FFFF00"/>
                </a:solidFill>
                <a:effectLst>
                  <a:outerShdw blurRad="38100" dist="38100" dir="2700000" algn="tl">
                    <a:srgbClr val="000000">
                      <a:alpha val="43137"/>
                    </a:srgbClr>
                  </a:outerShdw>
                </a:effectLst>
              </a:rPr>
              <a:t>Messías</a:t>
            </a:r>
            <a:r>
              <a:rPr lang="nl-NL" dirty="0" smtClean="0">
                <a:effectLst>
                  <a:outerShdw blurRad="38100" dist="38100" dir="2700000" algn="tl">
                    <a:srgbClr val="000000">
                      <a:alpha val="43137"/>
                    </a:srgbClr>
                  </a:outerShdw>
                </a:effectLst>
              </a:rPr>
              <a:t> gevind—dit is, as dit vertaal word, die </a:t>
            </a:r>
            <a:r>
              <a:rPr lang="nl-NL" b="1" dirty="0" smtClean="0">
                <a:solidFill>
                  <a:srgbClr val="FFFF00"/>
                </a:solidFill>
                <a:effectLst>
                  <a:outerShdw blurRad="38100" dist="38100" dir="2700000" algn="tl">
                    <a:srgbClr val="000000">
                      <a:alpha val="43137"/>
                    </a:srgbClr>
                  </a:outerShdw>
                </a:effectLst>
              </a:rPr>
              <a:t>Christus. </a:t>
            </a:r>
            <a:r>
              <a:rPr lang="nl-NL" b="1" dirty="0" smtClean="0">
                <a:solidFill>
                  <a:srgbClr val="C00000"/>
                </a:solidFill>
                <a:effectLst>
                  <a:outerShdw blurRad="38100" dist="38100" dir="2700000" algn="tl">
                    <a:srgbClr val="000000">
                      <a:alpha val="43137"/>
                    </a:srgbClr>
                  </a:outerShdw>
                </a:effectLst>
              </a:rPr>
              <a:t>(Joh 4:25) </a:t>
            </a:r>
            <a:endParaRPr lang="en-ZA" b="1" dirty="0" smtClean="0">
              <a:solidFill>
                <a:srgbClr val="C00000"/>
              </a:solidFill>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075" name="Picture 3" descr="C:\Users\vanzyl.j\Pictures\doop.png"/>
          <p:cNvPicPr>
            <a:picLocks noChangeAspect="1" noChangeArrowheads="1"/>
          </p:cNvPicPr>
          <p:nvPr/>
        </p:nvPicPr>
        <p:blipFill>
          <a:blip r:embed="rId2"/>
          <a:srcRect/>
          <a:stretch>
            <a:fillRect/>
          </a:stretch>
        </p:blipFill>
        <p:spPr bwMode="auto">
          <a:xfrm>
            <a:off x="533400" y="4179094"/>
            <a:ext cx="2667000" cy="2678906"/>
          </a:xfrm>
          <a:prstGeom prst="rect">
            <a:avLst/>
          </a:prstGeom>
          <a:ln>
            <a:noFill/>
          </a:ln>
          <a:effectLst>
            <a:softEdge rad="112500"/>
          </a:effectLst>
        </p:spPr>
      </p:pic>
      <p:pic>
        <p:nvPicPr>
          <p:cNvPr id="3076" name="Picture 4" descr="C:\Users\vanzyl.j\Pictures\imagesCAHWR9H5.jpg"/>
          <p:cNvPicPr>
            <a:picLocks noChangeAspect="1" noChangeArrowheads="1"/>
          </p:cNvPicPr>
          <p:nvPr/>
        </p:nvPicPr>
        <p:blipFill>
          <a:blip r:embed="rId3"/>
          <a:srcRect/>
          <a:stretch>
            <a:fillRect/>
          </a:stretch>
        </p:blipFill>
        <p:spPr bwMode="auto">
          <a:xfrm>
            <a:off x="3806847" y="4495800"/>
            <a:ext cx="4727553" cy="1981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2000"/>
                                        <p:tgtEl>
                                          <p:spTgt spid="3075"/>
                                        </p:tgtEl>
                                      </p:cBhvr>
                                    </p:animEffect>
                                  </p:childTnLst>
                                </p:cTn>
                              </p:par>
                              <p:par>
                                <p:cTn id="24" presetID="10"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1746" name="Picture 2" descr="C:\Users\vanzyl.j\Pictures\gesalf.png"/>
          <p:cNvPicPr>
            <a:picLocks noChangeAspect="1" noChangeArrowheads="1"/>
          </p:cNvPicPr>
          <p:nvPr/>
        </p:nvPicPr>
        <p:blipFill>
          <a:blip r:embed="rId2"/>
          <a:srcRect/>
          <a:stretch>
            <a:fillRect/>
          </a:stretch>
        </p:blipFill>
        <p:spPr bwMode="auto">
          <a:xfrm>
            <a:off x="2362200" y="1905000"/>
            <a:ext cx="4557713" cy="4419600"/>
          </a:xfrm>
          <a:prstGeom prst="rect">
            <a:avLst/>
          </a:prstGeom>
          <a:ln>
            <a:noFill/>
          </a:ln>
          <a:effectLst>
            <a:softEdge rad="112500"/>
          </a:effectLst>
        </p:spPr>
      </p:pic>
      <p:sp>
        <p:nvSpPr>
          <p:cNvPr id="9" name="TextBox 8"/>
          <p:cNvSpPr txBox="1"/>
          <p:nvPr/>
        </p:nvSpPr>
        <p:spPr>
          <a:xfrm>
            <a:off x="152400" y="990600"/>
            <a:ext cx="8991600" cy="584775"/>
          </a:xfrm>
          <a:prstGeom prst="rect">
            <a:avLst/>
          </a:prstGeom>
          <a:noFill/>
        </p:spPr>
        <p:txBody>
          <a:bodyPr>
            <a:spAutoFit/>
          </a:bodyPr>
          <a:lstStyle/>
          <a:p>
            <a:pPr algn="ctr">
              <a:defRPr/>
            </a:pPr>
            <a:r>
              <a:rPr lang="nl-NL" sz="3200" b="1" dirty="0" smtClean="0">
                <a:solidFill>
                  <a:srgbClr val="92D050"/>
                </a:solidFill>
                <a:effectLst>
                  <a:outerShdw blurRad="38100" dist="38100" dir="2700000" algn="tl">
                    <a:srgbClr val="000000">
                      <a:alpha val="43137"/>
                    </a:srgbClr>
                  </a:outerShdw>
                </a:effectLst>
              </a:rPr>
              <a:t>Gesalfde – Messías – Christus</a:t>
            </a:r>
            <a:endParaRPr lang="en-ZA" sz="3200" b="1"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6124754"/>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Eks 12:5  </a:t>
            </a:r>
            <a:r>
              <a:rPr lang="nl-NL" dirty="0" smtClean="0">
                <a:effectLst>
                  <a:outerShdw blurRad="38100" dist="38100" dir="2700000" algn="tl">
                    <a:srgbClr val="000000">
                      <a:alpha val="43137"/>
                    </a:srgbClr>
                  </a:outerShdw>
                </a:effectLst>
              </a:rPr>
              <a:t>Julle moet ‘n lam hê </a:t>
            </a:r>
            <a:r>
              <a:rPr lang="nl-NL" b="1" dirty="0" smtClean="0">
                <a:solidFill>
                  <a:srgbClr val="FFFF00"/>
                </a:solidFill>
                <a:effectLst>
                  <a:outerShdw blurRad="38100" dist="38100" dir="2700000" algn="tl">
                    <a:srgbClr val="000000">
                      <a:alpha val="43137"/>
                    </a:srgbClr>
                  </a:outerShdw>
                </a:effectLst>
              </a:rPr>
              <a:t>sonder gebrek</a:t>
            </a:r>
            <a:r>
              <a:rPr lang="nl-NL" dirty="0" smtClean="0">
                <a:effectLst>
                  <a:outerShdw blurRad="38100" dist="38100" dir="2700000" algn="tl">
                    <a:srgbClr val="000000">
                      <a:alpha val="43137"/>
                    </a:srgbClr>
                  </a:outerShdw>
                </a:effectLst>
              </a:rPr>
              <a:t>, ........... </a:t>
            </a:r>
          </a:p>
          <a:p>
            <a:pPr>
              <a:defRPr/>
            </a:pPr>
            <a:r>
              <a:rPr lang="en-ZA" dirty="0" smtClean="0">
                <a:effectLst>
                  <a:outerShdw blurRad="38100" dist="38100" dir="2700000" algn="tl">
                    <a:srgbClr val="000000">
                      <a:alpha val="43137"/>
                    </a:srgbClr>
                  </a:outerShdw>
                </a:effectLst>
              </a:rPr>
              <a:t>	</a:t>
            </a:r>
          </a:p>
          <a:p>
            <a:pPr>
              <a:defRPr/>
            </a:pPr>
            <a:r>
              <a:rPr lang="nl-NL" b="1" dirty="0" smtClean="0">
                <a:solidFill>
                  <a:srgbClr val="C00000"/>
                </a:solidFill>
                <a:effectLst>
                  <a:outerShdw blurRad="38100" dist="38100" dir="2700000" algn="tl">
                    <a:srgbClr val="000000">
                      <a:alpha val="43137"/>
                    </a:srgbClr>
                  </a:outerShdw>
                </a:effectLst>
              </a:rPr>
              <a:t>1 Pet 1:19  </a:t>
            </a:r>
            <a:r>
              <a:rPr lang="nl-NL" dirty="0" smtClean="0">
                <a:effectLst>
                  <a:outerShdw blurRad="38100" dist="38100" dir="2700000" algn="tl">
                    <a:srgbClr val="000000">
                      <a:alpha val="43137"/>
                    </a:srgbClr>
                  </a:outerShdw>
                </a:effectLst>
              </a:rPr>
              <a:t>maar deur die kosbare bloed van Christus, soos van ‘n lam </a:t>
            </a:r>
            <a:r>
              <a:rPr lang="nl-NL" b="1" dirty="0" smtClean="0">
                <a:solidFill>
                  <a:srgbClr val="FFFF00"/>
                </a:solidFill>
                <a:effectLst>
                  <a:outerShdw blurRad="38100" dist="38100" dir="2700000" algn="tl">
                    <a:srgbClr val="000000">
                      <a:alpha val="43137"/>
                    </a:srgbClr>
                  </a:outerShdw>
                </a:effectLst>
              </a:rPr>
              <a:t>sonder gebrek </a:t>
            </a:r>
            <a:r>
              <a:rPr lang="nl-NL" dirty="0" smtClean="0">
                <a:effectLst>
                  <a:outerShdw blurRad="38100" dist="38100" dir="2700000" algn="tl">
                    <a:srgbClr val="000000">
                      <a:alpha val="43137"/>
                    </a:srgbClr>
                  </a:outerShdw>
                </a:effectLst>
              </a:rPr>
              <a:t>en vlekkeloos,</a:t>
            </a:r>
          </a:p>
          <a:p>
            <a:pPr>
              <a:defRPr/>
            </a:pP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endParaRPr lang="nl-NL" sz="1400" b="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1Kor 5:7 </a:t>
            </a:r>
            <a:r>
              <a:rPr lang="nl-NL" dirty="0" smtClean="0">
                <a:effectLst>
                  <a:outerShdw blurRad="38100" dist="38100" dir="2700000" algn="tl">
                    <a:srgbClr val="000000">
                      <a:alpha val="43137"/>
                    </a:srgbClr>
                  </a:outerShdw>
                </a:effectLst>
              </a:rPr>
              <a:t>....—want ook ons </a:t>
            </a:r>
            <a:r>
              <a:rPr lang="nl-NL" b="1" dirty="0" smtClean="0">
                <a:solidFill>
                  <a:srgbClr val="FFFF00"/>
                </a:solidFill>
                <a:effectLst>
                  <a:outerShdw blurRad="38100" dist="38100" dir="2700000" algn="tl">
                    <a:srgbClr val="000000">
                      <a:alpha val="43137"/>
                    </a:srgbClr>
                  </a:outerShdw>
                </a:effectLst>
              </a:rPr>
              <a:t>paaslam</a:t>
            </a:r>
            <a:r>
              <a:rPr lang="nl-NL" dirty="0" smtClean="0">
                <a:effectLst>
                  <a:outerShdw blurRad="38100" dist="38100" dir="2700000" algn="tl">
                    <a:srgbClr val="000000">
                      <a:alpha val="43137"/>
                    </a:srgbClr>
                  </a:outerShdw>
                </a:effectLst>
              </a:rPr>
              <a:t> is vir ons </a:t>
            </a:r>
            <a:r>
              <a:rPr lang="nl-NL" b="1" dirty="0" smtClean="0">
                <a:solidFill>
                  <a:srgbClr val="FFFF00"/>
                </a:solidFill>
                <a:effectLst>
                  <a:outerShdw blurRad="38100" dist="38100" dir="2700000" algn="tl">
                    <a:srgbClr val="000000">
                      <a:alpha val="43137"/>
                    </a:srgbClr>
                  </a:outerShdw>
                </a:effectLst>
              </a:rPr>
              <a:t>geslag, </a:t>
            </a:r>
            <a:r>
              <a:rPr lang="nl-NL" dirty="0" smtClean="0">
                <a:effectLst>
                  <a:outerShdw blurRad="38100" dist="38100" dir="2700000" algn="tl">
                    <a:srgbClr val="000000">
                      <a:alpha val="43137"/>
                    </a:srgbClr>
                  </a:outerShdw>
                </a:effectLst>
              </a:rPr>
              <a:t>naamlik </a:t>
            </a:r>
            <a:r>
              <a:rPr lang="nl-NL" b="1" dirty="0" smtClean="0">
                <a:solidFill>
                  <a:srgbClr val="FFFF00"/>
                </a:solidFill>
                <a:effectLst>
                  <a:outerShdw blurRad="38100" dist="38100" dir="2700000" algn="tl">
                    <a:srgbClr val="000000">
                      <a:alpha val="43137"/>
                    </a:srgbClr>
                  </a:outerShdw>
                </a:effectLst>
              </a:rPr>
              <a:t>Christus.</a:t>
            </a: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1026" name="Picture 2" descr="C:\Users\vanzyl.j\Pictures\lamJesus.png"/>
          <p:cNvPicPr>
            <a:picLocks noChangeAspect="1" noChangeArrowheads="1"/>
          </p:cNvPicPr>
          <p:nvPr/>
        </p:nvPicPr>
        <p:blipFill>
          <a:blip r:embed="rId2"/>
          <a:srcRect/>
          <a:stretch>
            <a:fillRect/>
          </a:stretch>
        </p:blipFill>
        <p:spPr bwMode="auto">
          <a:xfrm>
            <a:off x="1905000" y="2590800"/>
            <a:ext cx="5163239" cy="281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nzyl.j\Pictures\wet4.png"/>
          <p:cNvPicPr>
            <a:picLocks noChangeAspect="1" noChangeArrowheads="1"/>
          </p:cNvPicPr>
          <p:nvPr/>
        </p:nvPicPr>
        <p:blipFill>
          <a:blip r:embed="rId2"/>
          <a:srcRect/>
          <a:stretch>
            <a:fillRect/>
          </a:stretch>
        </p:blipFill>
        <p:spPr bwMode="auto">
          <a:xfrm>
            <a:off x="6567809" y="1371600"/>
            <a:ext cx="2576191" cy="1905000"/>
          </a:xfrm>
          <a:prstGeom prst="rect">
            <a:avLst/>
          </a:prstGeom>
          <a:ln>
            <a:noFill/>
          </a:ln>
          <a:effectLst>
            <a:softEdge rad="112500"/>
          </a:effectLst>
        </p:spPr>
      </p:pic>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4185761"/>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Deu 4:44  </a:t>
            </a:r>
            <a:r>
              <a:rPr lang="nl-NL" dirty="0" smtClean="0">
                <a:effectLst>
                  <a:outerShdw blurRad="38100" dist="38100" dir="2700000" algn="tl">
                    <a:srgbClr val="000000">
                      <a:alpha val="43137"/>
                    </a:srgbClr>
                  </a:outerShdw>
                </a:effectLst>
              </a:rPr>
              <a:t>En dit is die </a:t>
            </a:r>
            <a:r>
              <a:rPr lang="nl-NL" b="1" dirty="0" smtClean="0">
                <a:solidFill>
                  <a:srgbClr val="FFFF00"/>
                </a:solidFill>
                <a:effectLst>
                  <a:outerShdw blurRad="38100" dist="38100" dir="2700000" algn="tl">
                    <a:srgbClr val="000000">
                      <a:alpha val="43137"/>
                    </a:srgbClr>
                  </a:outerShdw>
                </a:effectLst>
              </a:rPr>
              <a:t>wet wat Moses </a:t>
            </a:r>
            <a:r>
              <a:rPr lang="nl-NL" dirty="0" smtClean="0">
                <a:effectLst>
                  <a:outerShdw blurRad="38100" dist="38100" dir="2700000" algn="tl">
                    <a:srgbClr val="000000">
                      <a:alpha val="43137"/>
                    </a:srgbClr>
                  </a:outerShdw>
                </a:effectLst>
              </a:rPr>
              <a:t>die kinders van Israel voorgehou het.</a:t>
            </a:r>
          </a:p>
          <a:p>
            <a:pPr>
              <a:defRPr/>
            </a:pPr>
            <a:endParaRPr lang="nl-NL" sz="1800" b="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2 Kor 3:15  </a:t>
            </a:r>
            <a:r>
              <a:rPr lang="nl-NL" dirty="0" smtClean="0">
                <a:effectLst>
                  <a:outerShdw blurRad="38100" dist="38100" dir="2700000" algn="tl">
                    <a:srgbClr val="000000">
                      <a:alpha val="43137"/>
                    </a:srgbClr>
                  </a:outerShdw>
                </a:effectLst>
              </a:rPr>
              <a:t>Ja, tot vandag toe, wanneer</a:t>
            </a:r>
          </a:p>
          <a:p>
            <a:pPr>
              <a:defRPr/>
            </a:pPr>
            <a:r>
              <a:rPr lang="nl-NL" b="1" dirty="0" smtClean="0">
                <a:solidFill>
                  <a:srgbClr val="FFFF00"/>
                </a:solidFill>
                <a:effectLst>
                  <a:outerShdw blurRad="38100" dist="38100" dir="2700000" algn="tl">
                    <a:srgbClr val="000000">
                      <a:alpha val="43137"/>
                    </a:srgbClr>
                  </a:outerShdw>
                </a:effectLst>
              </a:rPr>
              <a:t>Moses</a:t>
            </a:r>
            <a:r>
              <a:rPr lang="nl-NL" dirty="0" smtClean="0">
                <a:effectLst>
                  <a:outerShdw blurRad="38100" dist="38100" dir="2700000" algn="tl">
                    <a:srgbClr val="000000">
                      <a:alpha val="43137"/>
                    </a:srgbClr>
                  </a:outerShdw>
                </a:effectLst>
              </a:rPr>
              <a:t> gelees word, lê daar ‘n bedekking</a:t>
            </a:r>
          </a:p>
          <a:p>
            <a:pPr>
              <a:defRPr/>
            </a:pPr>
            <a:r>
              <a:rPr lang="nl-NL" dirty="0" smtClean="0">
                <a:effectLst>
                  <a:outerShdw blurRad="38100" dist="38100" dir="2700000" algn="tl">
                    <a:srgbClr val="000000">
                      <a:alpha val="43137"/>
                    </a:srgbClr>
                  </a:outerShdw>
                </a:effectLst>
              </a:rPr>
              <a:t>oor hulle hart;</a:t>
            </a:r>
          </a:p>
          <a:p>
            <a:pPr>
              <a:defRPr/>
            </a:pPr>
            <a:endParaRPr lang="nl-NL" sz="1800" dirty="0" smtClean="0">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Gal 3:24  </a:t>
            </a:r>
            <a:r>
              <a:rPr lang="nl-NL" dirty="0" smtClean="0">
                <a:effectLst>
                  <a:outerShdw blurRad="38100" dist="38100" dir="2700000" algn="tl">
                    <a:srgbClr val="000000">
                      <a:alpha val="43137"/>
                    </a:srgbClr>
                  </a:outerShdw>
                </a:effectLst>
              </a:rPr>
              <a:t>Die </a:t>
            </a:r>
            <a:r>
              <a:rPr lang="nl-NL" b="1" dirty="0" smtClean="0">
                <a:solidFill>
                  <a:srgbClr val="FFFF00"/>
                </a:solidFill>
                <a:effectLst>
                  <a:outerShdw blurRad="38100" dist="38100" dir="2700000" algn="tl">
                    <a:srgbClr val="000000">
                      <a:alpha val="43137"/>
                    </a:srgbClr>
                  </a:outerShdw>
                </a:effectLst>
              </a:rPr>
              <a:t>wet</a:t>
            </a:r>
            <a:r>
              <a:rPr lang="nl-NL" dirty="0" smtClean="0">
                <a:effectLst>
                  <a:outerShdw blurRad="38100" dist="38100" dir="2700000" algn="tl">
                    <a:srgbClr val="000000">
                      <a:alpha val="43137"/>
                    </a:srgbClr>
                  </a:outerShdw>
                </a:effectLst>
              </a:rPr>
              <a:t> was dus ons tugmeester </a:t>
            </a:r>
            <a:r>
              <a:rPr lang="nl-NL" i="1" dirty="0" smtClean="0">
                <a:solidFill>
                  <a:srgbClr val="00B0F0"/>
                </a:solidFill>
                <a:effectLst>
                  <a:outerShdw blurRad="38100" dist="38100" dir="2700000" algn="tl">
                    <a:srgbClr val="000000">
                      <a:alpha val="43137"/>
                    </a:srgbClr>
                  </a:outerShdw>
                </a:effectLst>
                <a:cs typeface="+mn-cs"/>
              </a:rPr>
              <a:t>(</a:t>
            </a:r>
            <a:r>
              <a:rPr lang="en-ZA" i="1" dirty="0" smtClean="0">
                <a:solidFill>
                  <a:srgbClr val="00B0F0"/>
                </a:solidFill>
                <a:effectLst>
                  <a:outerShdw blurRad="38100" dist="38100" dir="2700000" algn="tl">
                    <a:srgbClr val="000000">
                      <a:alpha val="43137"/>
                    </a:srgbClr>
                  </a:outerShdw>
                </a:effectLst>
                <a:cs typeface="+mn-cs"/>
              </a:rPr>
              <a:t>schoolmaster) </a:t>
            </a:r>
            <a:r>
              <a:rPr lang="nl-NL" b="1" dirty="0" smtClean="0">
                <a:solidFill>
                  <a:srgbClr val="FFFF00"/>
                </a:solidFill>
                <a:effectLst>
                  <a:outerShdw blurRad="38100" dist="38100" dir="2700000" algn="tl">
                    <a:srgbClr val="000000">
                      <a:alpha val="43137"/>
                    </a:srgbClr>
                  </a:outerShdw>
                </a:effectLst>
              </a:rPr>
              <a:t>na Christus toe, </a:t>
            </a:r>
            <a:r>
              <a:rPr lang="nl-NL" dirty="0" smtClean="0">
                <a:effectLst>
                  <a:outerShdw blurRad="38100" dist="38100" dir="2700000" algn="tl">
                    <a:srgbClr val="000000">
                      <a:alpha val="43137"/>
                    </a:srgbClr>
                  </a:outerShdw>
                </a:effectLst>
              </a:rPr>
              <a:t>sodat ons geregverdig kan word uit die geloof.</a:t>
            </a:r>
            <a:endParaRPr lang="en-ZA" dirty="0">
              <a:effectLst>
                <a:outerShdw blurRad="38100" dist="38100" dir="2700000" algn="tl">
                  <a:srgbClr val="000000">
                    <a:alpha val="43137"/>
                  </a:srgbClr>
                </a:outerShdw>
              </a:effectLst>
              <a:cs typeface="+mn-cs"/>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2049" name="Picture 1" descr="C:\Users\vanzyl.j\Pictures\imagesCASRVG2U.jpg"/>
          <p:cNvPicPr>
            <a:picLocks noChangeAspect="1" noChangeArrowheads="1"/>
          </p:cNvPicPr>
          <p:nvPr/>
        </p:nvPicPr>
        <p:blipFill>
          <a:blip r:embed="rId3"/>
          <a:srcRect/>
          <a:stretch>
            <a:fillRect/>
          </a:stretch>
        </p:blipFill>
        <p:spPr bwMode="auto">
          <a:xfrm>
            <a:off x="3962400" y="4343400"/>
            <a:ext cx="4953000" cy="2362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49"/>
                                        </p:tgtEl>
                                        <p:attrNameLst>
                                          <p:attrName>style.visibility</p:attrName>
                                        </p:attrNameLst>
                                      </p:cBhvr>
                                      <p:to>
                                        <p:strVal val="visible"/>
                                      </p:to>
                                    </p:set>
                                    <p:animEffect transition="in" filter="fade">
                                      <p:cBhvr>
                                        <p:cTn id="26"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nzyl.j\Pictures\wet4.png"/>
          <p:cNvPicPr>
            <a:picLocks noChangeAspect="1" noChangeArrowheads="1"/>
          </p:cNvPicPr>
          <p:nvPr/>
        </p:nvPicPr>
        <p:blipFill>
          <a:blip r:embed="rId2"/>
          <a:srcRect/>
          <a:stretch>
            <a:fillRect/>
          </a:stretch>
        </p:blipFill>
        <p:spPr bwMode="auto">
          <a:xfrm>
            <a:off x="6415409" y="1371600"/>
            <a:ext cx="2576191" cy="1905000"/>
          </a:xfrm>
          <a:prstGeom prst="rect">
            <a:avLst/>
          </a:prstGeom>
          <a:ln>
            <a:noFill/>
          </a:ln>
          <a:effectLst>
            <a:softEdge rad="112500"/>
          </a:effectLst>
        </p:spPr>
      </p:pic>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954107"/>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Rom 10:4  </a:t>
            </a:r>
            <a:r>
              <a:rPr lang="nl-NL" dirty="0" smtClean="0">
                <a:effectLst>
                  <a:outerShdw blurRad="38100" dist="38100" dir="2700000" algn="tl">
                    <a:srgbClr val="000000">
                      <a:alpha val="43137"/>
                    </a:srgbClr>
                  </a:outerShdw>
                </a:effectLst>
              </a:rPr>
              <a:t>Want Christus is die </a:t>
            </a:r>
            <a:r>
              <a:rPr lang="nl-NL" b="1" dirty="0" smtClean="0">
                <a:solidFill>
                  <a:srgbClr val="FFFF00"/>
                </a:solidFill>
                <a:effectLst>
                  <a:outerShdw blurRad="38100" dist="38100" dir="2700000" algn="tl">
                    <a:srgbClr val="000000">
                      <a:alpha val="43137"/>
                    </a:srgbClr>
                  </a:outerShdw>
                </a:effectLst>
              </a:rPr>
              <a:t>einde van die wet </a:t>
            </a:r>
            <a:r>
              <a:rPr lang="nl-NL" dirty="0" smtClean="0">
                <a:effectLst>
                  <a:outerShdw blurRad="38100" dist="38100" dir="2700000" algn="tl">
                    <a:srgbClr val="000000">
                      <a:alpha val="43137"/>
                    </a:srgbClr>
                  </a:outerShdw>
                </a:effectLst>
              </a:rPr>
              <a:t>tot geregtigheid vir elkeen wat glo. </a:t>
            </a:r>
            <a:endParaRPr lang="en-ZA"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3794" name="Picture 2" descr="C:\Users\vanzyl.j\Pictures\wet.png"/>
          <p:cNvPicPr>
            <a:picLocks noChangeAspect="1" noChangeArrowheads="1"/>
          </p:cNvPicPr>
          <p:nvPr/>
        </p:nvPicPr>
        <p:blipFill>
          <a:blip r:embed="rId3"/>
          <a:srcRect/>
          <a:stretch>
            <a:fillRect/>
          </a:stretch>
        </p:blipFill>
        <p:spPr bwMode="auto">
          <a:xfrm>
            <a:off x="381000" y="2057400"/>
            <a:ext cx="5493470" cy="4114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2000"/>
                                        <p:tgtEl>
                                          <p:spTgt spid="2050"/>
                                        </p:tgtEl>
                                      </p:cBhvr>
                                    </p:animEffect>
                                  </p:childTnLst>
                                </p:cTn>
                              </p:par>
                              <p:par>
                                <p:cTn id="10" presetID="10" presetClass="entr" presetSubtype="0" fill="hold" nodeType="with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fade">
                                      <p:cBhvr>
                                        <p:cTn id="12"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2152650"/>
            <a:ext cx="8839200" cy="4770438"/>
          </a:xfrm>
          <a:prstGeom prst="rect">
            <a:avLst/>
          </a:prstGeom>
          <a:noFill/>
        </p:spPr>
        <p:txBody>
          <a:bodyPr>
            <a:spAutoFit/>
          </a:bodyPr>
          <a:lstStyle/>
          <a:p>
            <a:pPr>
              <a:defRPr/>
            </a:pPr>
            <a:r>
              <a:rPr lang="he-IL" sz="4000" dirty="0">
                <a:solidFill>
                  <a:srgbClr val="00B0F0"/>
                </a:solidFill>
                <a:latin typeface="TITUS Cyberbit Basic" pitchFamily="18" charset="0"/>
                <a:ea typeface="TITUS Cyberbit Basic" pitchFamily="18" charset="0"/>
                <a:cs typeface="TITUS Cyberbit Basic" pitchFamily="18" charset="0"/>
              </a:rPr>
              <a:t>אלהים</a:t>
            </a:r>
            <a:r>
              <a:rPr lang="en-ZA" dirty="0">
                <a:solidFill>
                  <a:srgbClr val="00B0F0"/>
                </a:solidFill>
                <a:latin typeface="TITUS Cyberbit Basic" pitchFamily="18" charset="0"/>
                <a:ea typeface="TITUS Cyberbit Basic" pitchFamily="18" charset="0"/>
                <a:cs typeface="TITUS Cyberbit Basic" pitchFamily="18" charset="0"/>
              </a:rPr>
              <a:t>     </a:t>
            </a:r>
            <a:r>
              <a:rPr lang="en-US" dirty="0">
                <a:solidFill>
                  <a:srgbClr val="92D050"/>
                </a:solidFill>
              </a:rPr>
              <a:t>el-o-</a:t>
            </a:r>
            <a:r>
              <a:rPr lang="en-US" dirty="0" err="1">
                <a:solidFill>
                  <a:srgbClr val="92D050"/>
                </a:solidFill>
              </a:rPr>
              <a:t>heem</a:t>
            </a:r>
            <a:r>
              <a:rPr lang="en-US" dirty="0">
                <a:solidFill>
                  <a:srgbClr val="92D050"/>
                </a:solidFill>
              </a:rPr>
              <a:t> </a:t>
            </a:r>
            <a:r>
              <a:rPr lang="en-ZA" b="1" dirty="0">
                <a:solidFill>
                  <a:srgbClr val="0070C0"/>
                </a:solidFill>
                <a:cs typeface="+mn-cs"/>
              </a:rPr>
              <a:t>– die </a:t>
            </a:r>
            <a:r>
              <a:rPr lang="en-ZA" b="1" dirty="0" err="1">
                <a:solidFill>
                  <a:srgbClr val="0070C0"/>
                </a:solidFill>
                <a:cs typeface="+mn-cs"/>
              </a:rPr>
              <a:t>ewige</a:t>
            </a:r>
            <a:r>
              <a:rPr lang="en-ZA" b="1" dirty="0">
                <a:solidFill>
                  <a:srgbClr val="0070C0"/>
                </a:solidFill>
                <a:cs typeface="+mn-cs"/>
              </a:rPr>
              <a:t>/</a:t>
            </a:r>
            <a:r>
              <a:rPr lang="en-ZA" b="1" dirty="0" err="1">
                <a:solidFill>
                  <a:srgbClr val="0070C0"/>
                </a:solidFill>
                <a:cs typeface="+mn-cs"/>
              </a:rPr>
              <a:t>almagtige</a:t>
            </a:r>
            <a:r>
              <a:rPr lang="en-ZA" b="1" dirty="0">
                <a:solidFill>
                  <a:srgbClr val="0070C0"/>
                </a:solidFill>
                <a:cs typeface="+mn-cs"/>
              </a:rPr>
              <a:t> </a:t>
            </a:r>
            <a:r>
              <a:rPr lang="en-ZA" b="1" dirty="0" err="1">
                <a:solidFill>
                  <a:srgbClr val="0070C0"/>
                </a:solidFill>
                <a:cs typeface="+mn-cs"/>
              </a:rPr>
              <a:t>Skepper</a:t>
            </a:r>
            <a:endParaRPr lang="en-US" b="1" dirty="0">
              <a:solidFill>
                <a:srgbClr val="92D050"/>
              </a:solidFill>
              <a:cs typeface="+mn-cs"/>
            </a:endParaRPr>
          </a:p>
          <a:p>
            <a:pPr>
              <a:defRPr/>
            </a:pPr>
            <a:r>
              <a:rPr lang="he-IL" sz="4000" dirty="0">
                <a:solidFill>
                  <a:srgbClr val="00B0F0"/>
                </a:solidFill>
                <a:latin typeface="TITUS Cyberbit Basic" pitchFamily="18" charset="0"/>
                <a:ea typeface="TITUS Cyberbit Basic" pitchFamily="18" charset="0"/>
                <a:cs typeface="TITUS Cyberbit Basic" pitchFamily="18" charset="0"/>
              </a:rPr>
              <a:t>אל</a:t>
            </a:r>
            <a:r>
              <a:rPr lang="en-US" dirty="0">
                <a:solidFill>
                  <a:srgbClr val="92D050"/>
                </a:solidFill>
                <a:cs typeface="+mn-cs"/>
              </a:rPr>
              <a:t> </a:t>
            </a:r>
            <a:r>
              <a:rPr lang="en-ZA" dirty="0">
                <a:solidFill>
                  <a:srgbClr val="92D050"/>
                </a:solidFill>
                <a:cs typeface="+mn-cs"/>
              </a:rPr>
              <a:t>El </a:t>
            </a:r>
            <a:r>
              <a:rPr lang="en-ZA" i="1" dirty="0">
                <a:solidFill>
                  <a:schemeClr val="accent1">
                    <a:lumMod val="75000"/>
                  </a:schemeClr>
                </a:solidFill>
                <a:cs typeface="+mn-cs"/>
              </a:rPr>
              <a:t>op </a:t>
            </a:r>
            <a:r>
              <a:rPr lang="en-ZA" i="1" dirty="0" err="1">
                <a:solidFill>
                  <a:schemeClr val="accent1">
                    <a:lumMod val="75000"/>
                  </a:schemeClr>
                </a:solidFill>
                <a:cs typeface="+mn-cs"/>
              </a:rPr>
              <a:t>sy</a:t>
            </a:r>
            <a:r>
              <a:rPr lang="en-ZA" i="1" dirty="0">
                <a:solidFill>
                  <a:schemeClr val="accent1">
                    <a:lumMod val="75000"/>
                  </a:schemeClr>
                </a:solidFill>
                <a:cs typeface="+mn-cs"/>
              </a:rPr>
              <a:t> </a:t>
            </a:r>
            <a:r>
              <a:rPr lang="en-ZA" i="1" dirty="0" err="1">
                <a:solidFill>
                  <a:schemeClr val="accent1">
                    <a:lumMod val="75000"/>
                  </a:schemeClr>
                </a:solidFill>
                <a:cs typeface="+mn-cs"/>
              </a:rPr>
              <a:t>eie</a:t>
            </a:r>
            <a:r>
              <a:rPr lang="en-ZA" i="1" dirty="0">
                <a:solidFill>
                  <a:schemeClr val="accent1">
                    <a:lumMod val="75000"/>
                  </a:schemeClr>
                </a:solidFill>
                <a:cs typeface="+mn-cs"/>
              </a:rPr>
              <a:t> </a:t>
            </a:r>
            <a:r>
              <a:rPr lang="en-ZA" i="1" dirty="0" err="1">
                <a:solidFill>
                  <a:schemeClr val="accent1">
                    <a:lumMod val="75000"/>
                  </a:schemeClr>
                </a:solidFill>
                <a:cs typeface="+mn-cs"/>
              </a:rPr>
              <a:t>beteken</a:t>
            </a:r>
            <a:r>
              <a:rPr lang="en-ZA" i="1" dirty="0">
                <a:solidFill>
                  <a:schemeClr val="accent1">
                    <a:lumMod val="75000"/>
                  </a:schemeClr>
                </a:solidFill>
                <a:cs typeface="+mn-cs"/>
              </a:rPr>
              <a:t> </a:t>
            </a:r>
            <a:r>
              <a:rPr lang="en-ZA" i="1" dirty="0" err="1">
                <a:solidFill>
                  <a:schemeClr val="accent1">
                    <a:lumMod val="75000"/>
                  </a:schemeClr>
                </a:solidFill>
                <a:cs typeface="+mn-cs"/>
              </a:rPr>
              <a:t>eerste</a:t>
            </a:r>
            <a:r>
              <a:rPr lang="en-ZA" i="1" dirty="0">
                <a:solidFill>
                  <a:schemeClr val="accent1">
                    <a:lumMod val="75000"/>
                  </a:schemeClr>
                </a:solidFill>
                <a:cs typeface="+mn-cs"/>
              </a:rPr>
              <a:t> of god</a:t>
            </a:r>
            <a:endParaRPr lang="en-US" i="1" dirty="0">
              <a:solidFill>
                <a:schemeClr val="accent1">
                  <a:lumMod val="75000"/>
                </a:schemeClr>
              </a:solidFill>
              <a:cs typeface="+mn-cs"/>
            </a:endParaRPr>
          </a:p>
          <a:p>
            <a:pPr>
              <a:defRPr/>
            </a:pPr>
            <a:endParaRPr lang="en-US" dirty="0">
              <a:cs typeface="+mn-cs"/>
            </a:endParaRPr>
          </a:p>
          <a:p>
            <a:pPr>
              <a:defRPr/>
            </a:pPr>
            <a:r>
              <a:rPr lang="en-US" dirty="0">
                <a:cs typeface="+mn-cs"/>
              </a:rPr>
              <a:t>Plural of El,  </a:t>
            </a:r>
            <a:r>
              <a:rPr lang="en-US" i="1" dirty="0">
                <a:cs typeface="+mn-cs"/>
              </a:rPr>
              <a:t>gods in the ordinary sense; but specifically used (in the plural thus,</a:t>
            </a:r>
          </a:p>
          <a:p>
            <a:pPr>
              <a:defRPr/>
            </a:pPr>
            <a:r>
              <a:rPr lang="en-US" i="1" dirty="0">
                <a:cs typeface="+mn-cs"/>
              </a:rPr>
              <a:t>especially with the article) of the supreme</a:t>
            </a:r>
          </a:p>
          <a:p>
            <a:pPr>
              <a:defRPr/>
            </a:pPr>
            <a:r>
              <a:rPr lang="en-US" i="1" dirty="0">
                <a:cs typeface="+mn-cs"/>
              </a:rPr>
              <a:t>God; occasionally applied by way of</a:t>
            </a:r>
          </a:p>
          <a:p>
            <a:pPr>
              <a:defRPr/>
            </a:pPr>
            <a:r>
              <a:rPr lang="en-US" i="1" dirty="0">
                <a:cs typeface="+mn-cs"/>
              </a:rPr>
              <a:t>deference to magistrates; and sometimes</a:t>
            </a:r>
          </a:p>
          <a:p>
            <a:pPr>
              <a:defRPr/>
            </a:pPr>
            <a:r>
              <a:rPr lang="en-US" i="1" dirty="0">
                <a:cs typeface="+mn-cs"/>
              </a:rPr>
              <a:t>as a superlative: - angels, exceeding,</a:t>
            </a:r>
          </a:p>
          <a:p>
            <a:pPr>
              <a:defRPr/>
            </a:pPr>
            <a:r>
              <a:rPr lang="en-US" i="1" dirty="0">
                <a:cs typeface="+mn-cs"/>
              </a:rPr>
              <a:t>God (gods), (very) great, judges, might</a:t>
            </a:r>
            <a:endParaRPr lang="en-US" dirty="0">
              <a:solidFill>
                <a:srgbClr val="92D050"/>
              </a:solidFill>
              <a:cs typeface="+mn-cs"/>
            </a:endParaRPr>
          </a:p>
        </p:txBody>
      </p:sp>
      <p:sp>
        <p:nvSpPr>
          <p:cNvPr id="3077"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pPr>
              <a:defRPr/>
            </a:pPr>
            <a:r>
              <a:rPr lang="en-US" sz="3200" b="1" dirty="0">
                <a:solidFill>
                  <a:schemeClr val="accent1">
                    <a:lumMod val="90000"/>
                  </a:schemeClr>
                </a:solidFill>
                <a:effectLst>
                  <a:outerShdw blurRad="38100" dist="38100" dir="2700000" algn="tl">
                    <a:srgbClr val="000000">
                      <a:alpha val="43137"/>
                    </a:srgbClr>
                  </a:outerShdw>
                </a:effectLst>
              </a:rPr>
              <a:t>Hoe </a:t>
            </a:r>
            <a:r>
              <a:rPr lang="en-US" sz="3200" b="1" dirty="0" err="1">
                <a:solidFill>
                  <a:schemeClr val="accent1">
                    <a:lumMod val="90000"/>
                  </a:schemeClr>
                </a:solidFill>
                <a:effectLst>
                  <a:outerShdw blurRad="38100" dist="38100" dir="2700000" algn="tl">
                    <a:srgbClr val="000000">
                      <a:alpha val="43137"/>
                    </a:srgbClr>
                  </a:outerShdw>
                </a:effectLst>
              </a:rPr>
              <a:t>Openbaar</a:t>
            </a:r>
            <a:r>
              <a:rPr lang="en-US" sz="3200" b="1" dirty="0">
                <a:solidFill>
                  <a:schemeClr val="accent1">
                    <a:lumMod val="90000"/>
                  </a:schemeClr>
                </a:solidFill>
                <a:effectLst>
                  <a:outerShdw blurRad="38100" dist="38100" dir="2700000" algn="tl">
                    <a:srgbClr val="000000">
                      <a:alpha val="43137"/>
                    </a:srgbClr>
                  </a:outerShdw>
                </a:effectLst>
              </a:rPr>
              <a:t> God </a:t>
            </a:r>
            <a:r>
              <a:rPr lang="en-US" sz="3200" b="1" dirty="0" err="1">
                <a:solidFill>
                  <a:schemeClr val="accent1">
                    <a:lumMod val="90000"/>
                  </a:schemeClr>
                </a:solidFill>
                <a:effectLst>
                  <a:outerShdw blurRad="38100" dist="38100" dir="2700000" algn="tl">
                    <a:srgbClr val="000000">
                      <a:alpha val="43137"/>
                    </a:srgbClr>
                  </a:outerShdw>
                </a:effectLst>
              </a:rPr>
              <a:t>Hom</a:t>
            </a:r>
            <a:r>
              <a:rPr lang="en-US" sz="3200" b="1" dirty="0">
                <a:solidFill>
                  <a:schemeClr val="accent1">
                    <a:lumMod val="90000"/>
                  </a:schemeClr>
                </a:solidFill>
                <a:effectLst>
                  <a:outerShdw blurRad="38100" dist="38100" dir="2700000" algn="tl">
                    <a:srgbClr val="000000">
                      <a:alpha val="43137"/>
                    </a:srgbClr>
                  </a:outerShdw>
                </a:effectLst>
              </a:rPr>
              <a:t> </a:t>
            </a:r>
            <a:r>
              <a:rPr lang="en-US" sz="3200" b="1" dirty="0" err="1">
                <a:solidFill>
                  <a:schemeClr val="accent1">
                    <a:lumMod val="90000"/>
                  </a:schemeClr>
                </a:solidFill>
                <a:effectLst>
                  <a:outerShdw blurRad="38100" dist="38100" dir="2700000" algn="tl">
                    <a:srgbClr val="000000">
                      <a:alpha val="43137"/>
                    </a:srgbClr>
                  </a:outerShdw>
                </a:effectLst>
              </a:rPr>
              <a:t>aan</a:t>
            </a:r>
            <a:r>
              <a:rPr lang="en-US" sz="3200" b="1" dirty="0">
                <a:solidFill>
                  <a:schemeClr val="accent1">
                    <a:lumMod val="90000"/>
                  </a:schemeClr>
                </a:solidFill>
                <a:effectLst>
                  <a:outerShdw blurRad="38100" dist="38100" dir="2700000" algn="tl">
                    <a:srgbClr val="000000">
                      <a:alpha val="43137"/>
                    </a:srgbClr>
                  </a:outerShdw>
                </a:effectLst>
              </a:rPr>
              <a:t> </a:t>
            </a:r>
            <a:r>
              <a:rPr lang="en-US" sz="3200" b="1" dirty="0" err="1">
                <a:solidFill>
                  <a:schemeClr val="accent1">
                    <a:lumMod val="90000"/>
                  </a:schemeClr>
                </a:solidFill>
                <a:effectLst>
                  <a:outerShdw blurRad="38100" dist="38100" dir="2700000" algn="tl">
                    <a:srgbClr val="000000">
                      <a:alpha val="43137"/>
                    </a:srgbClr>
                  </a:outerShdw>
                </a:effectLst>
              </a:rPr>
              <a:t>sy</a:t>
            </a:r>
            <a:r>
              <a:rPr lang="en-US" sz="3200" b="1" dirty="0">
                <a:solidFill>
                  <a:schemeClr val="accent1">
                    <a:lumMod val="90000"/>
                  </a:schemeClr>
                </a:solidFill>
                <a:effectLst>
                  <a:outerShdw blurRad="38100" dist="38100" dir="2700000" algn="tl">
                    <a:srgbClr val="000000">
                      <a:alpha val="43137"/>
                    </a:srgbClr>
                  </a:outerShdw>
                </a:effectLst>
              </a:rPr>
              <a:t> Volk/</a:t>
            </a:r>
            <a:r>
              <a:rPr lang="en-US" sz="3200" b="1" dirty="0" err="1">
                <a:solidFill>
                  <a:schemeClr val="accent1">
                    <a:lumMod val="90000"/>
                  </a:schemeClr>
                </a:solidFill>
                <a:effectLst>
                  <a:outerShdw blurRad="38100" dist="38100" dir="2700000" algn="tl">
                    <a:srgbClr val="000000">
                      <a:alpha val="43137"/>
                    </a:srgbClr>
                  </a:outerShdw>
                </a:effectLst>
              </a:rPr>
              <a:t>Ons</a:t>
            </a:r>
            <a:endParaRPr lang="en-US" sz="3200" b="1" dirty="0">
              <a:solidFill>
                <a:schemeClr val="accent1">
                  <a:lumMod val="90000"/>
                </a:schemeClr>
              </a:solidFill>
              <a:effectLst>
                <a:outerShdw blurRad="38100" dist="38100" dir="2700000" algn="tl">
                  <a:srgbClr val="000000">
                    <a:alpha val="43137"/>
                  </a:srgbClr>
                </a:outerShdw>
              </a:effectLst>
            </a:endParaRPr>
          </a:p>
        </p:txBody>
      </p:sp>
      <p:sp>
        <p:nvSpPr>
          <p:cNvPr id="11" name="TextBox 10"/>
          <p:cNvSpPr txBox="1">
            <a:spLocks noChangeArrowheads="1"/>
          </p:cNvSpPr>
          <p:nvPr/>
        </p:nvSpPr>
        <p:spPr bwMode="auto">
          <a:xfrm>
            <a:off x="0" y="838200"/>
            <a:ext cx="8763000" cy="954088"/>
          </a:xfrm>
          <a:prstGeom prst="rect">
            <a:avLst/>
          </a:prstGeom>
          <a:noFill/>
          <a:ln w="9525">
            <a:noFill/>
            <a:miter lim="800000"/>
            <a:headEnd/>
            <a:tailEnd/>
          </a:ln>
        </p:spPr>
        <p:txBody>
          <a:bodyPr>
            <a:spAutoFit/>
          </a:bodyPr>
          <a:lstStyle/>
          <a:p>
            <a:r>
              <a:rPr lang="en-US" b="1">
                <a:solidFill>
                  <a:srgbClr val="C00000"/>
                </a:solidFill>
              </a:rPr>
              <a:t>Gen 1:1 </a:t>
            </a:r>
            <a:r>
              <a:rPr lang="nl-NL"/>
              <a:t>In die begin het God die hemel en die aarde geskape. </a:t>
            </a:r>
            <a:endParaRPr lang="en-US">
              <a:solidFill>
                <a:srgbClr val="0070C0"/>
              </a:solidFill>
            </a:endParaRPr>
          </a:p>
        </p:txBody>
      </p:sp>
      <p:sp>
        <p:nvSpPr>
          <p:cNvPr id="12" name="Rectangle 11"/>
          <p:cNvSpPr>
            <a:spLocks noChangeArrowheads="1"/>
          </p:cNvSpPr>
          <p:nvPr/>
        </p:nvSpPr>
        <p:spPr bwMode="auto">
          <a:xfrm>
            <a:off x="3657600" y="762000"/>
            <a:ext cx="1417638" cy="830263"/>
          </a:xfrm>
          <a:prstGeom prst="rect">
            <a:avLst/>
          </a:prstGeom>
          <a:noFill/>
          <a:ln w="9525">
            <a:noFill/>
            <a:miter lim="800000"/>
            <a:headEnd/>
            <a:tailEnd/>
          </a:ln>
        </p:spPr>
        <p:txBody>
          <a:bodyPr wrap="none">
            <a:spAutoFit/>
          </a:bodyPr>
          <a:lstStyle/>
          <a:p>
            <a:r>
              <a:rPr lang="nl-NL" sz="4800" b="1">
                <a:solidFill>
                  <a:srgbClr val="FFFF00"/>
                </a:solidFill>
              </a:rPr>
              <a:t>God</a:t>
            </a:r>
            <a:endParaRPr lang="en-US" sz="4800" b="1" dirty="0">
              <a:solidFill>
                <a:srgbClr val="FFFF00"/>
              </a:solidFill>
            </a:endParaRPr>
          </a:p>
        </p:txBody>
      </p:sp>
      <p:pic>
        <p:nvPicPr>
          <p:cNvPr id="3080" name="Picture 8" descr="C:\Users\vanzyl.j\Pictures\imagesCANKGPNR.jpg"/>
          <p:cNvPicPr>
            <a:picLocks noChangeAspect="1" noChangeArrowheads="1"/>
          </p:cNvPicPr>
          <p:nvPr/>
        </p:nvPicPr>
        <p:blipFill>
          <a:blip r:embed="rId2"/>
          <a:srcRect/>
          <a:stretch>
            <a:fillRect/>
          </a:stretch>
        </p:blipFill>
        <p:spPr bwMode="auto">
          <a:xfrm>
            <a:off x="609600" y="2286000"/>
            <a:ext cx="5805488" cy="4348512"/>
          </a:xfrm>
          <a:prstGeom prst="rect">
            <a:avLst/>
          </a:prstGeom>
          <a:ln>
            <a:noFill/>
          </a:ln>
          <a:effectLst>
            <a:softEdge rad="112500"/>
          </a:effectLst>
        </p:spPr>
      </p:pic>
      <p:pic>
        <p:nvPicPr>
          <p:cNvPr id="3081" name="Picture 9" descr="C:\Users\vanzyl.j\Pictures\imagesCAXF0AG3.jpg"/>
          <p:cNvPicPr>
            <a:picLocks noChangeAspect="1" noChangeArrowheads="1"/>
          </p:cNvPicPr>
          <p:nvPr/>
        </p:nvPicPr>
        <p:blipFill>
          <a:blip r:embed="rId3"/>
          <a:srcRect/>
          <a:stretch>
            <a:fillRect/>
          </a:stretch>
        </p:blipFill>
        <p:spPr bwMode="auto">
          <a:xfrm>
            <a:off x="7086601" y="4288809"/>
            <a:ext cx="2057400" cy="256919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animEffect transition="in" filter="fade">
                                      <p:cBhvr>
                                        <p:cTn id="9" dur="2000"/>
                                        <p:tgtEl>
                                          <p:spTgt spid="3080"/>
                                        </p:tgtEl>
                                      </p:cBhvr>
                                    </p:animEffect>
                                  </p:childTnLst>
                                </p:cTn>
                              </p:par>
                              <p:par>
                                <p:cTn id="10" presetID="10" presetClass="entr" presetSubtype="0" fill="hold" nodeType="with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fade">
                                      <p:cBhvr>
                                        <p:cTn id="12" dur="2000"/>
                                        <p:tgtEl>
                                          <p:spTgt spid="30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080"/>
                                        </p:tgtEl>
                                      </p:cBhvr>
                                    </p:animEffect>
                                    <p:set>
                                      <p:cBhvr>
                                        <p:cTn id="17" dur="1" fill="hold">
                                          <p:stCondLst>
                                            <p:cond delay="1999"/>
                                          </p:stCondLst>
                                        </p:cTn>
                                        <p:tgtEl>
                                          <p:spTgt spid="308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xit" presetSubtype="0" fill="hold" grpId="1" nodeType="clickEffect">
                                  <p:stCondLst>
                                    <p:cond delay="0"/>
                                  </p:stCondLst>
                                  <p:childTnLst>
                                    <p:animEffect transition="out" filter="fade">
                                      <p:cBhvr>
                                        <p:cTn id="28" dur="2000"/>
                                        <p:tgtEl>
                                          <p:spTgt spid="12"/>
                                        </p:tgtEl>
                                      </p:cBhvr>
                                    </p:animEffect>
                                    <p:anim calcmode="lin" valueType="num">
                                      <p:cBhvr>
                                        <p:cTn id="29" dur="2000"/>
                                        <p:tgtEl>
                                          <p:spTgt spid="12"/>
                                        </p:tgtEl>
                                        <p:attrNameLst>
                                          <p:attrName>style.rotation</p:attrName>
                                        </p:attrNameLst>
                                      </p:cBhvr>
                                      <p:tavLst>
                                        <p:tav tm="0">
                                          <p:val>
                                            <p:fltVal val="0"/>
                                          </p:val>
                                        </p:tav>
                                        <p:tav tm="100000">
                                          <p:val>
                                            <p:fltVal val="720"/>
                                          </p:val>
                                        </p:tav>
                                      </p:tavLst>
                                    </p:anim>
                                    <p:anim calcmode="lin" valueType="num">
                                      <p:cBhvr>
                                        <p:cTn id="30" dur="2000"/>
                                        <p:tgtEl>
                                          <p:spTgt spid="12"/>
                                        </p:tgtEl>
                                        <p:attrNameLst>
                                          <p:attrName>ppt_h</p:attrName>
                                        </p:attrNameLst>
                                      </p:cBhvr>
                                      <p:tavLst>
                                        <p:tav tm="0">
                                          <p:val>
                                            <p:strVal val="ppt_h"/>
                                          </p:val>
                                        </p:tav>
                                        <p:tav tm="100000">
                                          <p:val>
                                            <p:fltVal val="0"/>
                                          </p:val>
                                        </p:tav>
                                      </p:tavLst>
                                    </p:anim>
                                    <p:anim calcmode="lin" valueType="num">
                                      <p:cBhvr>
                                        <p:cTn id="31" dur="2000"/>
                                        <p:tgtEl>
                                          <p:spTgt spid="12"/>
                                        </p:tgtEl>
                                        <p:attrNameLst>
                                          <p:attrName>ppt_w</p:attrName>
                                        </p:attrNameLst>
                                      </p:cBhvr>
                                      <p:tavLst>
                                        <p:tav tm="0">
                                          <p:val>
                                            <p:strVal val="ppt_w"/>
                                          </p:val>
                                        </p:tav>
                                        <p:tav tm="100000">
                                          <p:val>
                                            <p:fltVal val="0"/>
                                          </p:val>
                                        </p:tav>
                                      </p:tavLst>
                                    </p:anim>
                                    <p:set>
                                      <p:cBhvr>
                                        <p:cTn id="32" dur="1" fill="hold">
                                          <p:stCondLst>
                                            <p:cond delay="1999"/>
                                          </p:stCondLst>
                                        </p:cTn>
                                        <p:tgtEl>
                                          <p:spTgt spid="1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6124754"/>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Jes 7:14  </a:t>
            </a:r>
            <a:r>
              <a:rPr lang="nl-NL" dirty="0" smtClean="0">
                <a:effectLst>
                  <a:outerShdw blurRad="38100" dist="38100" dir="2700000" algn="tl">
                    <a:srgbClr val="000000">
                      <a:alpha val="43137"/>
                    </a:srgbClr>
                  </a:outerShdw>
                </a:effectLst>
              </a:rPr>
              <a:t>Daarom sal die HERE self aan julle ‘n teken gee: Kyk, die maagd sal swanger word en ‘n seun baar en hom </a:t>
            </a:r>
            <a:r>
              <a:rPr lang="nl-NL" b="1" dirty="0" smtClean="0">
                <a:solidFill>
                  <a:srgbClr val="FFFF00"/>
                </a:solidFill>
                <a:effectLst>
                  <a:outerShdw blurRad="38100" dist="38100" dir="2700000" algn="tl">
                    <a:srgbClr val="000000">
                      <a:alpha val="43137"/>
                    </a:srgbClr>
                  </a:outerShdw>
                </a:effectLst>
              </a:rPr>
              <a:t>Immánuel</a:t>
            </a:r>
            <a:r>
              <a:rPr lang="nl-NL" dirty="0" smtClean="0">
                <a:effectLst>
                  <a:outerShdw blurRad="38100" dist="38100" dir="2700000" algn="tl">
                    <a:srgbClr val="000000">
                      <a:alpha val="43137"/>
                    </a:srgbClr>
                  </a:outerShdw>
                </a:effectLst>
              </a:rPr>
              <a:t> noem. </a:t>
            </a:r>
            <a:r>
              <a:rPr lang="nl-NL" i="1" dirty="0" smtClean="0">
                <a:solidFill>
                  <a:srgbClr val="C00000"/>
                </a:solidFill>
                <a:effectLst>
                  <a:outerShdw blurRad="38100" dist="38100" dir="2700000" algn="tl">
                    <a:srgbClr val="000000">
                      <a:alpha val="43137"/>
                    </a:srgbClr>
                  </a:outerShdw>
                </a:effectLst>
              </a:rPr>
              <a:t>(</a:t>
            </a:r>
            <a:r>
              <a:rPr lang="en-ZA" i="1" dirty="0" smtClean="0">
                <a:solidFill>
                  <a:srgbClr val="C00000"/>
                </a:solidFill>
                <a:effectLst>
                  <a:outerShdw blurRad="38100" dist="38100" dir="2700000" algn="tl">
                    <a:srgbClr val="000000">
                      <a:alpha val="43137"/>
                    </a:srgbClr>
                  </a:outerShdw>
                </a:effectLst>
              </a:rPr>
              <a:t>Mat 1:23</a:t>
            </a:r>
            <a:r>
              <a:rPr lang="nl-NL" i="1" dirty="0" smtClean="0">
                <a:solidFill>
                  <a:srgbClr val="C00000"/>
                </a:solidFill>
                <a:effectLst>
                  <a:outerShdw blurRad="38100" dist="38100" dir="2700000" algn="tl">
                    <a:srgbClr val="000000">
                      <a:alpha val="43137"/>
                    </a:srgbClr>
                  </a:outerShdw>
                </a:effectLst>
              </a:rPr>
              <a:t>)</a:t>
            </a:r>
          </a:p>
          <a:p>
            <a:pPr>
              <a:defRPr/>
            </a:pPr>
            <a:endParaRPr lang="nl-NL" b="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Miga 5:2  </a:t>
            </a:r>
            <a:r>
              <a:rPr lang="nl-NL" dirty="0" smtClean="0">
                <a:effectLst>
                  <a:outerShdw blurRad="38100" dist="38100" dir="2700000" algn="tl">
                    <a:srgbClr val="000000">
                      <a:alpha val="43137"/>
                    </a:srgbClr>
                  </a:outerShdw>
                </a:effectLst>
              </a:rPr>
              <a:t>En jy, </a:t>
            </a:r>
            <a:r>
              <a:rPr lang="nl-NL" b="1" dirty="0" smtClean="0">
                <a:solidFill>
                  <a:srgbClr val="FFFF00"/>
                </a:solidFill>
                <a:effectLst>
                  <a:outerShdw blurRad="38100" dist="38100" dir="2700000" algn="tl">
                    <a:srgbClr val="000000">
                      <a:alpha val="43137"/>
                    </a:srgbClr>
                  </a:outerShdw>
                </a:effectLst>
              </a:rPr>
              <a:t>Betlehem </a:t>
            </a:r>
            <a:r>
              <a:rPr lang="nl-NL" i="1" dirty="0" smtClean="0">
                <a:solidFill>
                  <a:srgbClr val="66CCFF"/>
                </a:solidFill>
                <a:effectLst>
                  <a:outerShdw blurRad="38100" dist="38100" dir="2700000" algn="tl">
                    <a:srgbClr val="000000">
                      <a:alpha val="43137"/>
                    </a:srgbClr>
                  </a:outerShdw>
                </a:effectLst>
              </a:rPr>
              <a:t>(</a:t>
            </a:r>
            <a:r>
              <a:rPr lang="en-ZA" i="1" dirty="0" smtClean="0">
                <a:solidFill>
                  <a:srgbClr val="66CCFF"/>
                </a:solidFill>
                <a:effectLst>
                  <a:outerShdw blurRad="38100" dist="38100" dir="2700000" algn="tl">
                    <a:srgbClr val="000000">
                      <a:alpha val="43137"/>
                    </a:srgbClr>
                  </a:outerShdw>
                </a:effectLst>
              </a:rPr>
              <a:t>house of bread</a:t>
            </a:r>
            <a:r>
              <a:rPr lang="nl-NL" i="1" dirty="0" smtClean="0">
                <a:solidFill>
                  <a:srgbClr val="66CCFF"/>
                </a:solidFill>
                <a:effectLst>
                  <a:outerShdw blurRad="38100" dist="38100" dir="2700000" algn="tl">
                    <a:srgbClr val="000000">
                      <a:alpha val="43137"/>
                    </a:srgbClr>
                  </a:outerShdw>
                </a:effectLst>
              </a:rPr>
              <a:t>) </a:t>
            </a:r>
            <a:r>
              <a:rPr lang="nl-NL" dirty="0" smtClean="0">
                <a:effectLst>
                  <a:outerShdw blurRad="38100" dist="38100" dir="2700000" algn="tl">
                    <a:srgbClr val="000000">
                      <a:alpha val="43137"/>
                    </a:srgbClr>
                  </a:outerShdw>
                </a:effectLst>
              </a:rPr>
              <a:t>Éfrata, </a:t>
            </a:r>
            <a:r>
              <a:rPr lang="nl-NL" dirty="0" smtClean="0">
                <a:solidFill>
                  <a:srgbClr val="66CCFF"/>
                </a:solidFill>
                <a:effectLst>
                  <a:outerShdw blurRad="38100" dist="38100" dir="2700000" algn="tl">
                    <a:srgbClr val="000000">
                      <a:alpha val="43137"/>
                    </a:srgbClr>
                  </a:outerShdw>
                </a:effectLst>
              </a:rPr>
              <a:t>(</a:t>
            </a:r>
            <a:r>
              <a:rPr lang="en-ZA" i="1" dirty="0" smtClean="0">
                <a:solidFill>
                  <a:srgbClr val="66CCFF"/>
                </a:solidFill>
                <a:effectLst>
                  <a:outerShdw blurRad="38100" dist="38100" dir="2700000" algn="tl">
                    <a:srgbClr val="000000">
                      <a:alpha val="43137"/>
                    </a:srgbClr>
                  </a:outerShdw>
                </a:effectLst>
              </a:rPr>
              <a:t>fruitfulness</a:t>
            </a:r>
            <a:r>
              <a:rPr lang="nl-NL" dirty="0" smtClean="0">
                <a:solidFill>
                  <a:srgbClr val="66CCFF"/>
                </a:solidFill>
                <a:effectLst>
                  <a:outerShdw blurRad="38100" dist="38100" dir="2700000" algn="tl">
                    <a:srgbClr val="000000">
                      <a:alpha val="43137"/>
                    </a:srgbClr>
                  </a:outerShdw>
                </a:effectLst>
              </a:rPr>
              <a:t>) </a:t>
            </a:r>
            <a:r>
              <a:rPr lang="nl-NL" dirty="0" smtClean="0">
                <a:effectLst>
                  <a:outerShdw blurRad="38100" dist="38100" dir="2700000" algn="tl">
                    <a:srgbClr val="000000">
                      <a:alpha val="43137"/>
                    </a:srgbClr>
                  </a:outerShdw>
                </a:effectLst>
              </a:rPr>
              <a:t>klein om te wees onder die geslagte van Juda, uit jou sal daar vir My uitgaan een wat ‘n Heerser in Israel sal wees; en sy uitgange is uit die voortyd, uit die dae van die ewigheid. </a:t>
            </a:r>
            <a:r>
              <a:rPr lang="nl-NL" i="1" dirty="0" smtClean="0">
                <a:solidFill>
                  <a:srgbClr val="C00000"/>
                </a:solidFill>
                <a:effectLst>
                  <a:outerShdw blurRad="38100" dist="38100" dir="2700000" algn="tl">
                    <a:srgbClr val="000000">
                      <a:alpha val="43137"/>
                    </a:srgbClr>
                  </a:outerShdw>
                </a:effectLst>
              </a:rPr>
              <a:t>(</a:t>
            </a:r>
            <a:r>
              <a:rPr lang="en-ZA" i="1" dirty="0" smtClean="0">
                <a:solidFill>
                  <a:srgbClr val="C00000"/>
                </a:solidFill>
                <a:effectLst>
                  <a:outerShdw blurRad="38100" dist="38100" dir="2700000" algn="tl">
                    <a:srgbClr val="000000">
                      <a:alpha val="43137"/>
                    </a:srgbClr>
                  </a:outerShdw>
                </a:effectLst>
              </a:rPr>
              <a:t>Mat 2:1</a:t>
            </a:r>
            <a:r>
              <a:rPr lang="nl-NL" i="1" dirty="0" smtClean="0">
                <a:solidFill>
                  <a:srgbClr val="C00000"/>
                </a:solidFill>
                <a:effectLst>
                  <a:outerShdw blurRad="38100" dist="38100" dir="2700000" algn="tl">
                    <a:srgbClr val="000000">
                      <a:alpha val="43137"/>
                    </a:srgbClr>
                  </a:outerShdw>
                </a:effectLst>
              </a:rPr>
              <a:t>)</a:t>
            </a:r>
          </a:p>
          <a:p>
            <a:pPr>
              <a:defRPr/>
            </a:pPr>
            <a:endParaRPr lang="nl-NL" i="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Jes 53:3  </a:t>
            </a:r>
            <a:r>
              <a:rPr lang="nl-NL" dirty="0" smtClean="0">
                <a:effectLst>
                  <a:outerShdw blurRad="38100" dist="38100" dir="2700000" algn="tl">
                    <a:srgbClr val="000000">
                      <a:alpha val="43137"/>
                    </a:srgbClr>
                  </a:outerShdw>
                </a:effectLst>
              </a:rPr>
              <a:t>Hy was verag en deur die mense verlaat, ‘n man van smarte en bekend met krankheid; ja, soos een vir wie ‘n mens sy gelaat verberg; </a:t>
            </a:r>
            <a:r>
              <a:rPr lang="nl-NL" b="1" dirty="0" smtClean="0">
                <a:solidFill>
                  <a:srgbClr val="FFFF00"/>
                </a:solidFill>
                <a:effectLst>
                  <a:outerShdw blurRad="38100" dist="38100" dir="2700000" algn="tl">
                    <a:srgbClr val="000000">
                      <a:alpha val="43137"/>
                    </a:srgbClr>
                  </a:outerShdw>
                </a:effectLst>
              </a:rPr>
              <a:t>Hy was verag </a:t>
            </a:r>
            <a:r>
              <a:rPr lang="nl-NL" dirty="0" smtClean="0">
                <a:effectLst>
                  <a:outerShdw blurRad="38100" dist="38100" dir="2700000" algn="tl">
                    <a:srgbClr val="000000">
                      <a:alpha val="43137"/>
                    </a:srgbClr>
                  </a:outerShdw>
                </a:effectLst>
              </a:rPr>
              <a:t>en ons het Hom nie geag nie. </a:t>
            </a:r>
            <a:r>
              <a:rPr lang="nl-NL" i="1" dirty="0" smtClean="0">
                <a:solidFill>
                  <a:srgbClr val="C00000"/>
                </a:solidFill>
                <a:effectLst>
                  <a:outerShdw blurRad="38100" dist="38100" dir="2700000" algn="tl">
                    <a:srgbClr val="000000">
                      <a:alpha val="43137"/>
                    </a:srgbClr>
                  </a:outerShdw>
                </a:effectLst>
              </a:rPr>
              <a:t>(</a:t>
            </a:r>
            <a:r>
              <a:rPr lang="en-ZA" i="1" dirty="0" smtClean="0">
                <a:solidFill>
                  <a:srgbClr val="C00000"/>
                </a:solidFill>
                <a:effectLst>
                  <a:outerShdw blurRad="38100" dist="38100" dir="2700000" algn="tl">
                    <a:srgbClr val="000000">
                      <a:alpha val="43137"/>
                    </a:srgbClr>
                  </a:outerShdw>
                </a:effectLst>
              </a:rPr>
              <a:t>Mat 9:12</a:t>
            </a:r>
            <a:r>
              <a:rPr lang="nl-NL" i="1" dirty="0" smtClean="0">
                <a:solidFill>
                  <a:srgbClr val="C00000"/>
                </a:solidFill>
                <a:effectLst>
                  <a:outerShdw blurRad="38100" dist="38100" dir="2700000" algn="tl">
                    <a:srgbClr val="000000">
                      <a:alpha val="43137"/>
                    </a:srgbClr>
                  </a:outerShdw>
                </a:effectLst>
              </a:rPr>
              <a:t>)</a:t>
            </a:r>
            <a:endParaRPr lang="en-ZA" dirty="0">
              <a:effectLst>
                <a:outerShdw blurRad="38100" dist="38100" dir="2700000" algn="tl">
                  <a:srgbClr val="000000">
                    <a:alpha val="43137"/>
                  </a:srgbClr>
                </a:outerShdw>
              </a:effectLst>
              <a:cs typeface="+mn-cs"/>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2772" name="Picture 4" descr="C:\Users\vanzyl.j\Pictures\imagesCABRMGBO.jpg"/>
          <p:cNvPicPr>
            <a:picLocks noChangeAspect="1" noChangeArrowheads="1"/>
          </p:cNvPicPr>
          <p:nvPr/>
        </p:nvPicPr>
        <p:blipFill>
          <a:blip r:embed="rId2"/>
          <a:srcRect/>
          <a:stretch>
            <a:fillRect/>
          </a:stretch>
        </p:blipFill>
        <p:spPr bwMode="auto">
          <a:xfrm>
            <a:off x="5208814" y="685800"/>
            <a:ext cx="3401786" cy="1905000"/>
          </a:xfrm>
          <a:prstGeom prst="rect">
            <a:avLst/>
          </a:prstGeom>
          <a:ln>
            <a:noFill/>
          </a:ln>
          <a:effectLst>
            <a:softEdge rad="112500"/>
          </a:effectLst>
        </p:spPr>
      </p:pic>
      <p:pic>
        <p:nvPicPr>
          <p:cNvPr id="32771" name="Picture 3" descr="C:\Users\vanzyl.j\Pictures\imma.png"/>
          <p:cNvPicPr>
            <a:picLocks noChangeAspect="1" noChangeArrowheads="1"/>
          </p:cNvPicPr>
          <p:nvPr/>
        </p:nvPicPr>
        <p:blipFill>
          <a:blip r:embed="rId3"/>
          <a:srcRect/>
          <a:stretch>
            <a:fillRect/>
          </a:stretch>
        </p:blipFill>
        <p:spPr bwMode="auto">
          <a:xfrm>
            <a:off x="914400" y="2209800"/>
            <a:ext cx="7147995" cy="4343400"/>
          </a:xfrm>
          <a:prstGeom prst="rect">
            <a:avLst/>
          </a:prstGeom>
          <a:ln>
            <a:noFill/>
          </a:ln>
          <a:effectLst>
            <a:softEdge rad="112500"/>
          </a:effectLst>
        </p:spPr>
      </p:pic>
      <p:pic>
        <p:nvPicPr>
          <p:cNvPr id="32773" name="Picture 5" descr="C:\Users\vanzyl.j\Pictures\imagesCANGZ41Q.jpg"/>
          <p:cNvPicPr>
            <a:picLocks noChangeAspect="1" noChangeArrowheads="1"/>
          </p:cNvPicPr>
          <p:nvPr/>
        </p:nvPicPr>
        <p:blipFill>
          <a:blip r:embed="rId4"/>
          <a:srcRect/>
          <a:stretch>
            <a:fillRect/>
          </a:stretch>
        </p:blipFill>
        <p:spPr bwMode="auto">
          <a:xfrm>
            <a:off x="228600" y="1981200"/>
            <a:ext cx="5798663" cy="4343400"/>
          </a:xfrm>
          <a:prstGeom prst="rect">
            <a:avLst/>
          </a:prstGeom>
          <a:ln>
            <a:noFill/>
          </a:ln>
          <a:effectLst>
            <a:softEdge rad="112500"/>
          </a:effectLst>
        </p:spPr>
      </p:pic>
      <p:pic>
        <p:nvPicPr>
          <p:cNvPr id="32774" name="Picture 6" descr="C:\Users\vanzyl.j\Pictures\imagesCAZLZ01C.jpg"/>
          <p:cNvPicPr>
            <a:picLocks noChangeAspect="1" noChangeArrowheads="1"/>
          </p:cNvPicPr>
          <p:nvPr/>
        </p:nvPicPr>
        <p:blipFill>
          <a:blip r:embed="rId5"/>
          <a:srcRect/>
          <a:stretch>
            <a:fillRect/>
          </a:stretch>
        </p:blipFill>
        <p:spPr bwMode="auto">
          <a:xfrm>
            <a:off x="1752600" y="1524000"/>
            <a:ext cx="6072554" cy="4572000"/>
          </a:xfrm>
          <a:prstGeom prst="rect">
            <a:avLst/>
          </a:prstGeom>
          <a:ln>
            <a:noFill/>
          </a:ln>
          <a:effectLst>
            <a:softEdge rad="112500"/>
          </a:effectLst>
        </p:spPr>
      </p:pic>
      <p:pic>
        <p:nvPicPr>
          <p:cNvPr id="32776" name="Picture 8" descr="C:\Users\vanzyl.j\Pictures\seer gemaak 2.png"/>
          <p:cNvPicPr>
            <a:picLocks noChangeAspect="1" noChangeArrowheads="1"/>
          </p:cNvPicPr>
          <p:nvPr/>
        </p:nvPicPr>
        <p:blipFill>
          <a:blip r:embed="rId6"/>
          <a:srcRect/>
          <a:stretch>
            <a:fillRect/>
          </a:stretch>
        </p:blipFill>
        <p:spPr bwMode="auto">
          <a:xfrm>
            <a:off x="76200" y="762000"/>
            <a:ext cx="9067800" cy="4041085"/>
          </a:xfrm>
          <a:prstGeom prst="rect">
            <a:avLst/>
          </a:prstGeom>
          <a:ln>
            <a:noFill/>
          </a:ln>
          <a:effectLst>
            <a:softEdge rad="112500"/>
          </a:effectLst>
        </p:spPr>
      </p:pic>
      <p:sp>
        <p:nvSpPr>
          <p:cNvPr id="14" name="TextBox 13"/>
          <p:cNvSpPr txBox="1"/>
          <p:nvPr/>
        </p:nvSpPr>
        <p:spPr>
          <a:xfrm>
            <a:off x="5334000" y="2111276"/>
            <a:ext cx="3733800" cy="2308324"/>
          </a:xfrm>
          <a:prstGeom prst="rect">
            <a:avLst/>
          </a:prstGeom>
          <a:noFill/>
          <a:effectLst>
            <a:outerShdw blurRad="50800" dist="38100" dir="5400000" algn="ctr" rotWithShape="0">
              <a:srgbClr val="7030A0"/>
            </a:outerShdw>
          </a:effectLst>
        </p:spPr>
        <p:txBody>
          <a:bodyPr wrap="square" rtlCol="0">
            <a:spAutoFit/>
          </a:bodyPr>
          <a:lstStyle/>
          <a:p>
            <a:pPr algn="r"/>
            <a:r>
              <a:rPr lang="en-ZA" sz="3600" b="1" dirty="0" smtClean="0">
                <a:solidFill>
                  <a:schemeClr val="tx1"/>
                </a:solidFill>
              </a:rPr>
              <a:t>Stricken, smitten and afflicted. (Jes53:3)</a:t>
            </a:r>
            <a:endParaRPr lang="en-ZA"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2771"/>
                                        </p:tgtEl>
                                        <p:attrNameLst>
                                          <p:attrName>style.visibility</p:attrName>
                                        </p:attrNameLst>
                                      </p:cBhvr>
                                      <p:to>
                                        <p:strVal val="visible"/>
                                      </p:to>
                                    </p:set>
                                    <p:animEffect transition="in" filter="fade">
                                      <p:cBhvr>
                                        <p:cTn id="9" dur="1000"/>
                                        <p:tgtEl>
                                          <p:spTgt spid="3277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32771"/>
                                        </p:tgtEl>
                                      </p:cBhvr>
                                    </p:animEffect>
                                    <p:set>
                                      <p:cBhvr>
                                        <p:cTn id="18" dur="1" fill="hold">
                                          <p:stCondLst>
                                            <p:cond delay="1999"/>
                                          </p:stCondLst>
                                        </p:cTn>
                                        <p:tgtEl>
                                          <p:spTgt spid="3277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27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77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277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32776"/>
                                        </p:tgtEl>
                                        <p:attrNameLst>
                                          <p:attrName>style.visibility</p:attrName>
                                        </p:attrNameLst>
                                      </p:cBhvr>
                                      <p:to>
                                        <p:strVal val="visible"/>
                                      </p:to>
                                    </p:set>
                                    <p:animEffect transition="in" filter="fade">
                                      <p:cBhvr>
                                        <p:cTn id="49" dur="2000"/>
                                        <p:tgtEl>
                                          <p:spTgt spid="327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4216539"/>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Sag 11:12  </a:t>
            </a:r>
            <a:r>
              <a:rPr lang="nl-NL" dirty="0" smtClean="0">
                <a:effectLst>
                  <a:outerShdw blurRad="38100" dist="38100" dir="2700000" algn="tl">
                    <a:srgbClr val="000000">
                      <a:alpha val="43137"/>
                    </a:srgbClr>
                  </a:outerShdw>
                </a:effectLst>
              </a:rPr>
              <a:t>Daarop sê ek vir hulle: As dit goed is in julle oë, gee dan my loon; en so nie, laat dit dan staan. Toe het hulle my loon afgeweeg: </a:t>
            </a:r>
            <a:r>
              <a:rPr lang="nl-NL" b="1" dirty="0" smtClean="0">
                <a:solidFill>
                  <a:srgbClr val="FFFF00"/>
                </a:solidFill>
                <a:effectLst>
                  <a:outerShdw blurRad="38100" dist="38100" dir="2700000" algn="tl">
                    <a:srgbClr val="000000">
                      <a:alpha val="43137"/>
                    </a:srgbClr>
                  </a:outerShdw>
                </a:effectLst>
              </a:rPr>
              <a:t>dertig sikkels silwer. </a:t>
            </a:r>
            <a:r>
              <a:rPr lang="nl-NL" i="1" dirty="0" smtClean="0">
                <a:solidFill>
                  <a:srgbClr val="C00000"/>
                </a:solidFill>
                <a:effectLst>
                  <a:outerShdw blurRad="38100" dist="38100" dir="2700000" algn="tl">
                    <a:srgbClr val="000000">
                      <a:alpha val="43137"/>
                    </a:srgbClr>
                  </a:outerShdw>
                </a:effectLst>
              </a:rPr>
              <a:t>(Mat 26:15)</a:t>
            </a:r>
          </a:p>
          <a:p>
            <a:pPr>
              <a:defRPr/>
            </a:pPr>
            <a:endParaRPr lang="nl-NL" sz="1600" i="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Jes 53:12  </a:t>
            </a:r>
            <a:r>
              <a:rPr lang="nl-NL" dirty="0" smtClean="0">
                <a:effectLst>
                  <a:outerShdw blurRad="38100" dist="38100" dir="2700000" algn="tl">
                    <a:srgbClr val="000000">
                      <a:alpha val="43137"/>
                    </a:srgbClr>
                  </a:outerShdw>
                </a:effectLst>
              </a:rPr>
              <a:t>Daarom sal Ek Hom ‘n deel gee onder die grotes, en met magtiges sal Hy buit verdeel; omdat Hy sy siel uitgestort het in die dood en </a:t>
            </a:r>
            <a:r>
              <a:rPr lang="nl-NL" b="1" dirty="0" smtClean="0">
                <a:solidFill>
                  <a:srgbClr val="FFFF00"/>
                </a:solidFill>
                <a:effectLst>
                  <a:outerShdw blurRad="38100" dist="38100" dir="2700000" algn="tl">
                    <a:srgbClr val="000000">
                      <a:alpha val="43137"/>
                    </a:srgbClr>
                  </a:outerShdw>
                </a:effectLst>
              </a:rPr>
              <a:t>saam met die oortreders getel was</a:t>
            </a:r>
            <a:r>
              <a:rPr lang="nl-NL" dirty="0" smtClean="0">
                <a:effectLst>
                  <a:outerShdw blurRad="38100" dist="38100" dir="2700000" algn="tl">
                    <a:srgbClr val="000000">
                      <a:alpha val="43137"/>
                    </a:srgbClr>
                  </a:outerShdw>
                </a:effectLst>
              </a:rPr>
              <a:t>, terwyl Hy tog die sonde van baie gedra en vir die oortreders gebid het. </a:t>
            </a:r>
            <a:r>
              <a:rPr lang="nl-NL" i="1" dirty="0" smtClean="0">
                <a:solidFill>
                  <a:srgbClr val="C00000"/>
                </a:solidFill>
                <a:effectLst>
                  <a:outerShdw blurRad="38100" dist="38100" dir="2700000" algn="tl">
                    <a:srgbClr val="000000">
                      <a:alpha val="43137"/>
                    </a:srgbClr>
                  </a:outerShdw>
                </a:effectLst>
              </a:rPr>
              <a:t>(Mat 15:28)</a:t>
            </a:r>
            <a:endParaRPr lang="nl-NL"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4818" name="Picture 2" descr="C:\Users\vanzyl.j\Pictures\imagesCAOJ1X7E.jpg"/>
          <p:cNvPicPr>
            <a:picLocks noChangeAspect="1" noChangeArrowheads="1"/>
          </p:cNvPicPr>
          <p:nvPr/>
        </p:nvPicPr>
        <p:blipFill>
          <a:blip r:embed="rId2"/>
          <a:srcRect/>
          <a:stretch>
            <a:fillRect/>
          </a:stretch>
        </p:blipFill>
        <p:spPr bwMode="auto">
          <a:xfrm>
            <a:off x="3048000" y="4867275"/>
            <a:ext cx="2723512" cy="2371725"/>
          </a:xfrm>
          <a:prstGeom prst="rect">
            <a:avLst/>
          </a:prstGeom>
          <a:ln>
            <a:noFill/>
          </a:ln>
          <a:effectLst>
            <a:softEdge rad="112500"/>
          </a:effectLst>
        </p:spPr>
      </p:pic>
      <p:pic>
        <p:nvPicPr>
          <p:cNvPr id="34819" name="Picture 3" descr="C:\Users\vanzyl.j\Pictures\30 b.png"/>
          <p:cNvPicPr>
            <a:picLocks noChangeAspect="1" noChangeArrowheads="1"/>
          </p:cNvPicPr>
          <p:nvPr/>
        </p:nvPicPr>
        <p:blipFill>
          <a:blip r:embed="rId3"/>
          <a:srcRect/>
          <a:stretch>
            <a:fillRect/>
          </a:stretch>
        </p:blipFill>
        <p:spPr bwMode="auto">
          <a:xfrm>
            <a:off x="2057400" y="2590800"/>
            <a:ext cx="4996774"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animEffect transition="in" filter="fade">
                                      <p:cBhvr>
                                        <p:cTn id="9" dur="2000"/>
                                        <p:tgtEl>
                                          <p:spTgt spid="348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34819"/>
                                        </p:tgtEl>
                                      </p:cBhvr>
                                    </p:animEffect>
                                    <p:set>
                                      <p:cBhvr>
                                        <p:cTn id="16" dur="1" fill="hold">
                                          <p:stCondLst>
                                            <p:cond delay="1999"/>
                                          </p:stCondLst>
                                        </p:cTn>
                                        <p:tgtEl>
                                          <p:spTgt spid="3481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4818"/>
                                        </p:tgtEl>
                                        <p:attrNameLst>
                                          <p:attrName>style.visibility</p:attrName>
                                        </p:attrNameLst>
                                      </p:cBhvr>
                                      <p:to>
                                        <p:strVal val="visible"/>
                                      </p:to>
                                    </p:set>
                                    <p:animEffect transition="in" filter="fade">
                                      <p:cBhvr>
                                        <p:cTn id="19"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2246769"/>
          </a:xfrm>
          <a:prstGeom prst="rect">
            <a:avLst/>
          </a:prstGeom>
          <a:noFill/>
        </p:spPr>
        <p:txBody>
          <a:bodyPr>
            <a:spAutoFit/>
          </a:bodyPr>
          <a:lstStyle/>
          <a:p>
            <a:pPr>
              <a:defRPr/>
            </a:pPr>
            <a:r>
              <a:rPr lang="en-ZA" b="1" dirty="0" err="1" smtClean="0">
                <a:solidFill>
                  <a:srgbClr val="C00000"/>
                </a:solidFill>
                <a:effectLst>
                  <a:outerShdw blurRad="38100" dist="38100" dir="2700000" algn="tl">
                    <a:srgbClr val="000000">
                      <a:alpha val="43137"/>
                    </a:srgbClr>
                  </a:outerShdw>
                </a:effectLst>
              </a:rPr>
              <a:t>Jes</a:t>
            </a:r>
            <a:r>
              <a:rPr lang="en-ZA" b="1" dirty="0" smtClean="0">
                <a:solidFill>
                  <a:srgbClr val="C00000"/>
                </a:solidFill>
                <a:effectLst>
                  <a:outerShdw blurRad="38100" dist="38100" dir="2700000" algn="tl">
                    <a:srgbClr val="000000">
                      <a:alpha val="43137"/>
                    </a:srgbClr>
                  </a:outerShdw>
                </a:effectLst>
              </a:rPr>
              <a:t> 53:7  </a:t>
            </a:r>
            <a:r>
              <a:rPr lang="en-ZA" dirty="0" err="1" smtClean="0">
                <a:effectLst>
                  <a:outerShdw blurRad="38100" dist="38100" dir="2700000" algn="tl">
                    <a:srgbClr val="000000">
                      <a:alpha val="43137"/>
                    </a:srgbClr>
                  </a:outerShdw>
                </a:effectLst>
              </a:rPr>
              <a:t>Hy</a:t>
            </a:r>
            <a:r>
              <a:rPr lang="en-ZA" dirty="0" smtClean="0">
                <a:effectLst>
                  <a:outerShdw blurRad="38100" dist="38100" dir="2700000" algn="tl">
                    <a:srgbClr val="000000">
                      <a:alpha val="43137"/>
                    </a:srgbClr>
                  </a:outerShdw>
                </a:effectLst>
              </a:rPr>
              <a:t> is </a:t>
            </a:r>
            <a:r>
              <a:rPr lang="en-ZA" dirty="0" err="1" smtClean="0">
                <a:effectLst>
                  <a:outerShdw blurRad="38100" dist="38100" dir="2700000" algn="tl">
                    <a:srgbClr val="000000">
                      <a:alpha val="43137"/>
                    </a:srgbClr>
                  </a:outerShdw>
                </a:effectLst>
              </a:rPr>
              <a:t>mishandel</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hoewel</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Hy</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onderworpe</a:t>
            </a:r>
            <a:r>
              <a:rPr lang="en-ZA" dirty="0" smtClean="0">
                <a:effectLst>
                  <a:outerShdw blurRad="38100" dist="38100" dir="2700000" algn="tl">
                    <a:srgbClr val="000000">
                      <a:alpha val="43137"/>
                    </a:srgbClr>
                  </a:outerShdw>
                </a:effectLst>
              </a:rPr>
              <a:t> was, en </a:t>
            </a:r>
            <a:r>
              <a:rPr lang="en-ZA" dirty="0" err="1" smtClean="0">
                <a:effectLst>
                  <a:outerShdw blurRad="38100" dist="38100" dir="2700000" algn="tl">
                    <a:srgbClr val="000000">
                      <a:alpha val="43137"/>
                    </a:srgbClr>
                  </a:outerShdw>
                </a:effectLst>
              </a:rPr>
              <a:t>Hy</a:t>
            </a:r>
            <a:r>
              <a:rPr lang="en-ZA" dirty="0" smtClean="0">
                <a:effectLst>
                  <a:outerShdw blurRad="38100" dist="38100" dir="2700000" algn="tl">
                    <a:srgbClr val="000000">
                      <a:alpha val="43137"/>
                    </a:srgbClr>
                  </a:outerShdw>
                </a:effectLst>
              </a:rPr>
              <a:t> het </a:t>
            </a:r>
            <a:r>
              <a:rPr lang="en-ZA" dirty="0" err="1" smtClean="0">
                <a:effectLst>
                  <a:outerShdw blurRad="38100" dist="38100" dir="2700000" algn="tl">
                    <a:srgbClr val="000000">
                      <a:alpha val="43137"/>
                    </a:srgbClr>
                  </a:outerShdw>
                </a:effectLst>
              </a:rPr>
              <a:t>sy</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mond</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nie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oopgemaak</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nie</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soos</a:t>
            </a:r>
            <a:r>
              <a:rPr lang="en-ZA" dirty="0" smtClean="0">
                <a:effectLst>
                  <a:outerShdw blurRad="38100" dist="38100" dir="2700000" algn="tl">
                    <a:srgbClr val="000000">
                      <a:alpha val="43137"/>
                    </a:srgbClr>
                  </a:outerShdw>
                </a:effectLst>
              </a:rPr>
              <a:t> ‘n lam </a:t>
            </a:r>
            <a:r>
              <a:rPr lang="en-ZA" dirty="0" err="1" smtClean="0">
                <a:effectLst>
                  <a:outerShdw blurRad="38100" dist="38100" dir="2700000" algn="tl">
                    <a:srgbClr val="000000">
                      <a:alpha val="43137"/>
                    </a:srgbClr>
                  </a:outerShdw>
                </a:effectLst>
              </a:rPr>
              <a:t>wat</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na</a:t>
            </a:r>
            <a:r>
              <a:rPr lang="en-ZA" dirty="0" smtClean="0">
                <a:effectLst>
                  <a:outerShdw blurRad="38100" dist="38100" dir="2700000" algn="tl">
                    <a:srgbClr val="000000">
                      <a:alpha val="43137"/>
                    </a:srgbClr>
                  </a:outerShdw>
                </a:effectLst>
              </a:rPr>
              <a:t> die </a:t>
            </a:r>
            <a:r>
              <a:rPr lang="en-ZA" dirty="0" err="1" smtClean="0">
                <a:effectLst>
                  <a:outerShdw blurRad="38100" dist="38100" dir="2700000" algn="tl">
                    <a:srgbClr val="000000">
                      <a:alpha val="43137"/>
                    </a:srgbClr>
                  </a:outerShdw>
                </a:effectLst>
              </a:rPr>
              <a:t>slagplek</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gelei</a:t>
            </a:r>
            <a:r>
              <a:rPr lang="en-ZA" dirty="0" smtClean="0">
                <a:effectLst>
                  <a:outerShdw blurRad="38100" dist="38100" dir="2700000" algn="tl">
                    <a:srgbClr val="000000">
                      <a:alpha val="43137"/>
                    </a:srgbClr>
                  </a:outerShdw>
                </a:effectLst>
              </a:rPr>
              <a:t> word en </a:t>
            </a:r>
            <a:r>
              <a:rPr lang="en-ZA" dirty="0" err="1" smtClean="0">
                <a:effectLst>
                  <a:outerShdw blurRad="38100" dist="38100" dir="2700000" algn="tl">
                    <a:srgbClr val="000000">
                      <a:alpha val="43137"/>
                    </a:srgbClr>
                  </a:outerShdw>
                </a:effectLst>
              </a:rPr>
              <a:t>soos</a:t>
            </a:r>
            <a:r>
              <a:rPr lang="en-ZA" dirty="0" smtClean="0">
                <a:effectLst>
                  <a:outerShdw blurRad="38100" dist="38100" dir="2700000" algn="tl">
                    <a:srgbClr val="000000">
                      <a:alpha val="43137"/>
                    </a:srgbClr>
                  </a:outerShdw>
                </a:effectLst>
              </a:rPr>
              <a:t> ‘n </a:t>
            </a:r>
            <a:r>
              <a:rPr lang="en-ZA" dirty="0" err="1" smtClean="0">
                <a:effectLst>
                  <a:outerShdw blurRad="38100" dist="38100" dir="2700000" algn="tl">
                    <a:srgbClr val="000000">
                      <a:alpha val="43137"/>
                    </a:srgbClr>
                  </a:outerShdw>
                </a:effectLst>
              </a:rPr>
              <a:t>skaap</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wat</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stom</a:t>
            </a:r>
            <a:r>
              <a:rPr lang="en-ZA" dirty="0" smtClean="0">
                <a:effectLst>
                  <a:outerShdw blurRad="38100" dist="38100" dir="2700000" algn="tl">
                    <a:srgbClr val="000000">
                      <a:alpha val="43137"/>
                    </a:srgbClr>
                  </a:outerShdw>
                </a:effectLst>
              </a:rPr>
              <a:t> is </a:t>
            </a:r>
            <a:r>
              <a:rPr lang="en-ZA" dirty="0" err="1" smtClean="0">
                <a:effectLst>
                  <a:outerShdw blurRad="38100" dist="38100" dir="2700000" algn="tl">
                    <a:srgbClr val="000000">
                      <a:alpha val="43137"/>
                    </a:srgbClr>
                  </a:outerShdw>
                </a:effectLst>
              </a:rPr>
              <a:t>voor</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sy</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skeerders—ja</a:t>
            </a:r>
            <a:r>
              <a:rPr lang="en-ZA" dirty="0" smtClean="0">
                <a:effectLst>
                  <a:outerShdw blurRad="38100" dist="38100" dir="2700000" algn="tl">
                    <a:srgbClr val="000000">
                      <a:alpha val="43137"/>
                    </a:srgbClr>
                  </a:outerShdw>
                </a:effectLst>
              </a:rPr>
              <a:t>, </a:t>
            </a:r>
            <a:r>
              <a:rPr lang="en-ZA" b="1" dirty="0" err="1" smtClean="0">
                <a:solidFill>
                  <a:srgbClr val="FFFF00"/>
                </a:solidFill>
                <a:effectLst>
                  <a:outerShdw blurRad="38100" dist="38100" dir="2700000" algn="tl">
                    <a:srgbClr val="000000">
                      <a:alpha val="43137"/>
                    </a:srgbClr>
                  </a:outerShdw>
                </a:effectLst>
              </a:rPr>
              <a:t>Hy</a:t>
            </a:r>
            <a:r>
              <a:rPr lang="en-ZA" b="1" dirty="0" smtClean="0">
                <a:solidFill>
                  <a:srgbClr val="FFFF00"/>
                </a:solidFill>
                <a:effectLst>
                  <a:outerShdw blurRad="38100" dist="38100" dir="2700000" algn="tl">
                    <a:srgbClr val="000000">
                      <a:alpha val="43137"/>
                    </a:srgbClr>
                  </a:outerShdw>
                </a:effectLst>
              </a:rPr>
              <a:t> het </a:t>
            </a:r>
            <a:r>
              <a:rPr lang="en-ZA" b="1" dirty="0" err="1" smtClean="0">
                <a:solidFill>
                  <a:srgbClr val="FFFF00"/>
                </a:solidFill>
                <a:effectLst>
                  <a:outerShdw blurRad="38100" dist="38100" dir="2700000" algn="tl">
                    <a:srgbClr val="000000">
                      <a:alpha val="43137"/>
                    </a:srgbClr>
                  </a:outerShdw>
                </a:effectLst>
              </a:rPr>
              <a:t>sy</a:t>
            </a:r>
            <a:r>
              <a:rPr lang="en-ZA" b="1" dirty="0" smtClean="0">
                <a:solidFill>
                  <a:srgbClr val="FFFF00"/>
                </a:solidFill>
                <a:effectLst>
                  <a:outerShdw blurRad="38100" dist="38100" dir="2700000" algn="tl">
                    <a:srgbClr val="000000">
                      <a:alpha val="43137"/>
                    </a:srgbClr>
                  </a:outerShdw>
                </a:effectLst>
              </a:rPr>
              <a:t> </a:t>
            </a:r>
            <a:r>
              <a:rPr lang="en-ZA" b="1" dirty="0" err="1" smtClean="0">
                <a:solidFill>
                  <a:srgbClr val="FFFF00"/>
                </a:solidFill>
                <a:effectLst>
                  <a:outerShdw blurRad="38100" dist="38100" dir="2700000" algn="tl">
                    <a:srgbClr val="000000">
                      <a:alpha val="43137"/>
                    </a:srgbClr>
                  </a:outerShdw>
                </a:effectLst>
              </a:rPr>
              <a:t>mond</a:t>
            </a:r>
            <a:r>
              <a:rPr lang="en-ZA" b="1" dirty="0" smtClean="0">
                <a:solidFill>
                  <a:srgbClr val="FFFF00"/>
                </a:solidFill>
                <a:effectLst>
                  <a:outerShdw blurRad="38100" dist="38100" dir="2700000" algn="tl">
                    <a:srgbClr val="000000">
                      <a:alpha val="43137"/>
                    </a:srgbClr>
                  </a:outerShdw>
                </a:effectLst>
              </a:rPr>
              <a:t> </a:t>
            </a:r>
            <a:r>
              <a:rPr lang="en-ZA" b="1" dirty="0" err="1" smtClean="0">
                <a:solidFill>
                  <a:srgbClr val="FFFF00"/>
                </a:solidFill>
                <a:effectLst>
                  <a:outerShdw blurRad="38100" dist="38100" dir="2700000" algn="tl">
                    <a:srgbClr val="000000">
                      <a:alpha val="43137"/>
                    </a:srgbClr>
                  </a:outerShdw>
                </a:effectLst>
              </a:rPr>
              <a:t>nie</a:t>
            </a:r>
            <a:r>
              <a:rPr lang="en-ZA" b="1" dirty="0" smtClean="0">
                <a:solidFill>
                  <a:srgbClr val="FFFF00"/>
                </a:solidFill>
                <a:effectLst>
                  <a:outerShdw blurRad="38100" dist="38100" dir="2700000" algn="tl">
                    <a:srgbClr val="000000">
                      <a:alpha val="43137"/>
                    </a:srgbClr>
                  </a:outerShdw>
                </a:effectLst>
              </a:rPr>
              <a:t> </a:t>
            </a:r>
            <a:r>
              <a:rPr lang="en-ZA" b="1" dirty="0" err="1" smtClean="0">
                <a:solidFill>
                  <a:srgbClr val="FFFF00"/>
                </a:solidFill>
                <a:effectLst>
                  <a:outerShdw blurRad="38100" dist="38100" dir="2700000" algn="tl">
                    <a:srgbClr val="000000">
                      <a:alpha val="43137"/>
                    </a:srgbClr>
                  </a:outerShdw>
                </a:effectLst>
              </a:rPr>
              <a:t>oop-gemaak</a:t>
            </a:r>
            <a:r>
              <a:rPr lang="en-ZA" b="1" dirty="0" smtClean="0">
                <a:solidFill>
                  <a:srgbClr val="FFFF00"/>
                </a:solidFill>
                <a:effectLst>
                  <a:outerShdw blurRad="38100" dist="38100" dir="2700000" algn="tl">
                    <a:srgbClr val="000000">
                      <a:alpha val="43137"/>
                    </a:srgbClr>
                  </a:outerShdw>
                </a:effectLst>
              </a:rPr>
              <a:t> </a:t>
            </a:r>
            <a:r>
              <a:rPr lang="en-ZA" b="1" dirty="0" err="1" smtClean="0">
                <a:solidFill>
                  <a:srgbClr val="FFFF00"/>
                </a:solidFill>
                <a:effectLst>
                  <a:outerShdw blurRad="38100" dist="38100" dir="2700000" algn="tl">
                    <a:srgbClr val="000000">
                      <a:alpha val="43137"/>
                    </a:srgbClr>
                  </a:outerShdw>
                </a:effectLst>
              </a:rPr>
              <a:t>nie</a:t>
            </a:r>
            <a:r>
              <a:rPr lang="en-ZA" b="1" dirty="0" smtClean="0">
                <a:solidFill>
                  <a:srgbClr val="FFFF00"/>
                </a:solidFill>
                <a:effectLst>
                  <a:outerShdw blurRad="38100" dist="38100" dir="2700000" algn="tl">
                    <a:srgbClr val="000000">
                      <a:alpha val="43137"/>
                    </a:srgbClr>
                  </a:outerShdw>
                </a:effectLst>
              </a:rPr>
              <a:t>. </a:t>
            </a:r>
            <a:r>
              <a:rPr lang="en-ZA" i="1" dirty="0" smtClean="0">
                <a:solidFill>
                  <a:srgbClr val="C00000"/>
                </a:solidFill>
                <a:effectLst>
                  <a:outerShdw blurRad="38100" dist="38100" dir="2700000" algn="tl">
                    <a:srgbClr val="000000">
                      <a:alpha val="43137"/>
                    </a:srgbClr>
                  </a:outerShdw>
                </a:effectLst>
              </a:rPr>
              <a:t>(</a:t>
            </a:r>
            <a:r>
              <a:rPr lang="nl-NL" i="1" dirty="0" smtClean="0">
                <a:solidFill>
                  <a:srgbClr val="C00000"/>
                </a:solidFill>
                <a:effectLst>
                  <a:outerShdw blurRad="38100" dist="38100" dir="2700000" algn="tl">
                    <a:srgbClr val="000000">
                      <a:alpha val="43137"/>
                    </a:srgbClr>
                  </a:outerShdw>
                </a:effectLst>
              </a:rPr>
              <a:t>Mat 27:12-14)</a:t>
            </a:r>
            <a:endParaRPr lang="nl-NL"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1028" name="Picture 4" descr="C:\Users\vanzyl.j\Pictures\fonnes3.png"/>
          <p:cNvPicPr>
            <a:picLocks noChangeAspect="1" noChangeArrowheads="1"/>
          </p:cNvPicPr>
          <p:nvPr/>
        </p:nvPicPr>
        <p:blipFill>
          <a:blip r:embed="rId2"/>
          <a:srcRect/>
          <a:stretch>
            <a:fillRect/>
          </a:stretch>
        </p:blipFill>
        <p:spPr bwMode="auto">
          <a:xfrm>
            <a:off x="533400" y="3276600"/>
            <a:ext cx="4669646" cy="2590800"/>
          </a:xfrm>
          <a:prstGeom prst="rect">
            <a:avLst/>
          </a:prstGeom>
          <a:ln>
            <a:noFill/>
          </a:ln>
          <a:effectLst>
            <a:softEdge rad="112500"/>
          </a:effectLst>
        </p:spPr>
      </p:pic>
      <p:pic>
        <p:nvPicPr>
          <p:cNvPr id="1029" name="Picture 5" descr="C:\Users\vanzyl.j\Pictures\fonnes7.png"/>
          <p:cNvPicPr>
            <a:picLocks noChangeAspect="1" noChangeArrowheads="1"/>
          </p:cNvPicPr>
          <p:nvPr/>
        </p:nvPicPr>
        <p:blipFill>
          <a:blip r:embed="rId3"/>
          <a:srcRect/>
          <a:stretch>
            <a:fillRect/>
          </a:stretch>
        </p:blipFill>
        <p:spPr bwMode="auto">
          <a:xfrm>
            <a:off x="5486399" y="2667000"/>
            <a:ext cx="3471445" cy="3581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2000"/>
                                        <p:tgtEl>
                                          <p:spTgt spid="1028"/>
                                        </p:tgtEl>
                                      </p:cBhvr>
                                    </p:animEffect>
                                  </p:childTnLst>
                                </p:cTn>
                              </p:par>
                              <p:par>
                                <p:cTn id="10" presetID="10" presetClass="entr" presetSubtype="0" fill="hold" nodeType="with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5878532"/>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Psa 22:15 </a:t>
            </a:r>
            <a:r>
              <a:rPr lang="nl-NL" dirty="0" smtClean="0">
                <a:effectLst>
                  <a:outerShdw blurRad="38100" dist="38100" dir="2700000" algn="tl">
                    <a:srgbClr val="000000">
                      <a:alpha val="43137"/>
                    </a:srgbClr>
                  </a:outerShdw>
                </a:effectLst>
              </a:rPr>
              <a:t>My krag is verdroog soos ‘n potskerf, en my </a:t>
            </a:r>
            <a:r>
              <a:rPr lang="nl-NL" b="1" dirty="0" smtClean="0">
                <a:solidFill>
                  <a:srgbClr val="FFFF00"/>
                </a:solidFill>
                <a:effectLst>
                  <a:outerShdw blurRad="38100" dist="38100" dir="2700000" algn="tl">
                    <a:srgbClr val="000000">
                      <a:alpha val="43137"/>
                    </a:srgbClr>
                  </a:outerShdw>
                </a:effectLst>
              </a:rPr>
              <a:t>tong kleef </a:t>
            </a:r>
            <a:r>
              <a:rPr lang="nl-NL" dirty="0" smtClean="0">
                <a:effectLst>
                  <a:outerShdw blurRad="38100" dist="38100" dir="2700000" algn="tl">
                    <a:srgbClr val="000000">
                      <a:alpha val="43137"/>
                    </a:srgbClr>
                  </a:outerShdw>
                </a:effectLst>
              </a:rPr>
              <a:t>aan my verhemelte; en U lê my neer in die stof van die dood.</a:t>
            </a:r>
            <a:r>
              <a:rPr lang="nl-NL" i="1" dirty="0" smtClean="0">
                <a:solidFill>
                  <a:srgbClr val="C00000"/>
                </a:solidFill>
                <a:effectLst>
                  <a:outerShdw blurRad="38100" dist="38100" dir="2700000" algn="tl">
                    <a:srgbClr val="000000">
                      <a:alpha val="43137"/>
                    </a:srgbClr>
                  </a:outerShdw>
                </a:effectLst>
              </a:rPr>
              <a:t> (Joh 19:28 - </a:t>
            </a:r>
            <a:r>
              <a:rPr lang="en-ZA" b="1" i="1" dirty="0" err="1" smtClean="0">
                <a:solidFill>
                  <a:srgbClr val="FFFF00"/>
                </a:solidFill>
                <a:effectLst>
                  <a:outerShdw blurRad="38100" dist="38100" dir="2700000" algn="tl">
                    <a:srgbClr val="000000">
                      <a:alpha val="43137"/>
                    </a:srgbClr>
                  </a:outerShdw>
                </a:effectLst>
              </a:rPr>
              <a:t>Ek</a:t>
            </a:r>
            <a:r>
              <a:rPr lang="en-ZA" b="1" i="1" dirty="0" smtClean="0">
                <a:solidFill>
                  <a:srgbClr val="FFFF00"/>
                </a:solidFill>
                <a:effectLst>
                  <a:outerShdw blurRad="38100" dist="38100" dir="2700000" algn="tl">
                    <a:srgbClr val="000000">
                      <a:alpha val="43137"/>
                    </a:srgbClr>
                  </a:outerShdw>
                </a:effectLst>
              </a:rPr>
              <a:t> het </a:t>
            </a:r>
            <a:r>
              <a:rPr lang="en-ZA" b="1" i="1" dirty="0" err="1" smtClean="0">
                <a:solidFill>
                  <a:srgbClr val="FFFF00"/>
                </a:solidFill>
                <a:effectLst>
                  <a:outerShdw blurRad="38100" dist="38100" dir="2700000" algn="tl">
                    <a:srgbClr val="000000">
                      <a:alpha val="43137"/>
                    </a:srgbClr>
                  </a:outerShdw>
                </a:effectLst>
              </a:rPr>
              <a:t>dors</a:t>
            </a:r>
            <a:r>
              <a:rPr lang="en-ZA" b="1" i="1" dirty="0" smtClean="0">
                <a:solidFill>
                  <a:srgbClr val="FFFF00"/>
                </a:solidFill>
                <a:effectLst>
                  <a:outerShdw blurRad="38100" dist="38100" dir="2700000" algn="tl">
                    <a:srgbClr val="000000">
                      <a:alpha val="43137"/>
                    </a:srgbClr>
                  </a:outerShdw>
                </a:effectLst>
              </a:rPr>
              <a:t>!</a:t>
            </a:r>
            <a:r>
              <a:rPr lang="en-ZA" i="1" dirty="0" smtClean="0">
                <a:effectLst>
                  <a:outerShdw blurRad="38100" dist="38100" dir="2700000" algn="tl">
                    <a:srgbClr val="000000">
                      <a:alpha val="43137"/>
                    </a:srgbClr>
                  </a:outerShdw>
                </a:effectLst>
              </a:rPr>
              <a:t>)</a:t>
            </a: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i="1" dirty="0" smtClean="0">
              <a:solidFill>
                <a:srgbClr val="C00000"/>
              </a:solidFill>
              <a:effectLst>
                <a:outerShdw blurRad="38100" dist="38100" dir="2700000" algn="tl">
                  <a:srgbClr val="000000">
                    <a:alpha val="43137"/>
                  </a:srgbClr>
                </a:outerShdw>
              </a:effectLst>
            </a:endParaRPr>
          </a:p>
          <a:p>
            <a:pPr>
              <a:defRPr/>
            </a:pPr>
            <a:endParaRPr lang="nl-NL" sz="4000" i="1" dirty="0" smtClean="0">
              <a:solidFill>
                <a:srgbClr val="C00000"/>
              </a:solidFill>
              <a:effectLst>
                <a:outerShdw blurRad="38100" dist="38100" dir="2700000" algn="tl">
                  <a:srgbClr val="000000">
                    <a:alpha val="43137"/>
                  </a:srgbClr>
                </a:outerShdw>
              </a:effectLst>
            </a:endParaRPr>
          </a:p>
          <a:p>
            <a:pPr>
              <a:defRPr/>
            </a:pPr>
            <a:r>
              <a:rPr lang="en-ZA" b="1" dirty="0" err="1" smtClean="0">
                <a:solidFill>
                  <a:srgbClr val="C00000"/>
                </a:solidFill>
                <a:effectLst>
                  <a:outerShdw blurRad="38100" dist="38100" dir="2700000" algn="tl">
                    <a:srgbClr val="000000">
                      <a:alpha val="43137"/>
                    </a:srgbClr>
                  </a:outerShdw>
                </a:effectLst>
              </a:rPr>
              <a:t>Psa</a:t>
            </a:r>
            <a:r>
              <a:rPr lang="en-ZA" b="1" dirty="0" smtClean="0">
                <a:solidFill>
                  <a:srgbClr val="C00000"/>
                </a:solidFill>
                <a:effectLst>
                  <a:outerShdw blurRad="38100" dist="38100" dir="2700000" algn="tl">
                    <a:srgbClr val="000000">
                      <a:alpha val="43137"/>
                    </a:srgbClr>
                  </a:outerShdw>
                </a:effectLst>
              </a:rPr>
              <a:t> 69:21 </a:t>
            </a:r>
            <a:r>
              <a:rPr lang="en-ZA" dirty="0" smtClean="0">
                <a:effectLst>
                  <a:outerShdw blurRad="38100" dist="38100" dir="2700000" algn="tl">
                    <a:srgbClr val="000000">
                      <a:alpha val="43137"/>
                    </a:srgbClr>
                  </a:outerShdw>
                </a:effectLst>
              </a:rPr>
              <a:t>En </a:t>
            </a:r>
            <a:r>
              <a:rPr lang="en-ZA" dirty="0" err="1" smtClean="0">
                <a:effectLst>
                  <a:outerShdw blurRad="38100" dist="38100" dir="2700000" algn="tl">
                    <a:srgbClr val="000000">
                      <a:alpha val="43137"/>
                    </a:srgbClr>
                  </a:outerShdw>
                </a:effectLst>
              </a:rPr>
              <a:t>hulle</a:t>
            </a:r>
            <a:r>
              <a:rPr lang="en-ZA" dirty="0" smtClean="0">
                <a:effectLst>
                  <a:outerShdw blurRad="38100" dist="38100" dir="2700000" algn="tl">
                    <a:srgbClr val="000000">
                      <a:alpha val="43137"/>
                    </a:srgbClr>
                  </a:outerShdw>
                </a:effectLst>
              </a:rPr>
              <a:t> het </a:t>
            </a:r>
            <a:r>
              <a:rPr lang="en-ZA" dirty="0" err="1" smtClean="0">
                <a:effectLst>
                  <a:outerShdw blurRad="38100" dist="38100" dir="2700000" algn="tl">
                    <a:srgbClr val="000000">
                      <a:alpha val="43137"/>
                    </a:srgbClr>
                  </a:outerShdw>
                </a:effectLst>
              </a:rPr>
              <a:t>aan</a:t>
            </a:r>
            <a:r>
              <a:rPr lang="en-ZA" dirty="0" smtClean="0">
                <a:effectLst>
                  <a:outerShdw blurRad="38100" dist="38100" dir="2700000" algn="tl">
                    <a:srgbClr val="000000">
                      <a:alpha val="43137"/>
                    </a:srgbClr>
                  </a:outerShdw>
                </a:effectLst>
              </a:rPr>
              <a:t> my gal </a:t>
            </a:r>
            <a:r>
              <a:rPr lang="en-ZA" dirty="0" err="1" smtClean="0">
                <a:effectLst>
                  <a:outerShdw blurRad="38100" dist="38100" dir="2700000" algn="tl">
                    <a:srgbClr val="000000">
                      <a:alpha val="43137"/>
                    </a:srgbClr>
                  </a:outerShdw>
                </a:effectLst>
              </a:rPr>
              <a:t>gegee</a:t>
            </a:r>
            <a:r>
              <a:rPr lang="en-ZA" dirty="0" smtClean="0">
                <a:effectLst>
                  <a:outerShdw blurRad="38100" dist="38100" dir="2700000" algn="tl">
                    <a:srgbClr val="000000">
                      <a:alpha val="43137"/>
                    </a:srgbClr>
                  </a:outerShdw>
                </a:effectLst>
              </a:rPr>
              <a:t> as my </a:t>
            </a:r>
            <a:r>
              <a:rPr lang="en-ZA" dirty="0" err="1" smtClean="0">
                <a:effectLst>
                  <a:outerShdw blurRad="38100" dist="38100" dir="2700000" algn="tl">
                    <a:srgbClr val="000000">
                      <a:alpha val="43137"/>
                    </a:srgbClr>
                  </a:outerShdw>
                </a:effectLst>
              </a:rPr>
              <a:t>spys</a:t>
            </a:r>
            <a:r>
              <a:rPr lang="en-ZA" dirty="0" smtClean="0">
                <a:effectLst>
                  <a:outerShdw blurRad="38100" dist="38100" dir="2700000" algn="tl">
                    <a:srgbClr val="000000">
                      <a:alpha val="43137"/>
                    </a:srgbClr>
                  </a:outerShdw>
                </a:effectLst>
              </a:rPr>
              <a:t>, en </a:t>
            </a:r>
            <a:r>
              <a:rPr lang="en-ZA" dirty="0" err="1" smtClean="0">
                <a:effectLst>
                  <a:outerShdw blurRad="38100" dist="38100" dir="2700000" algn="tl">
                    <a:srgbClr val="000000">
                      <a:alpha val="43137"/>
                    </a:srgbClr>
                  </a:outerShdw>
                </a:effectLst>
              </a:rPr>
              <a:t>vir</a:t>
            </a:r>
            <a:r>
              <a:rPr lang="en-ZA" dirty="0" smtClean="0">
                <a:effectLst>
                  <a:outerShdw blurRad="38100" dist="38100" dir="2700000" algn="tl">
                    <a:srgbClr val="000000">
                      <a:alpha val="43137"/>
                    </a:srgbClr>
                  </a:outerShdw>
                </a:effectLst>
              </a:rPr>
              <a:t> my </a:t>
            </a:r>
            <a:r>
              <a:rPr lang="en-ZA" dirty="0" err="1" smtClean="0">
                <a:effectLst>
                  <a:outerShdw blurRad="38100" dist="38100" dir="2700000" algn="tl">
                    <a:srgbClr val="000000">
                      <a:alpha val="43137"/>
                    </a:srgbClr>
                  </a:outerShdw>
                </a:effectLst>
              </a:rPr>
              <a:t>dors</a:t>
            </a:r>
            <a:r>
              <a:rPr lang="en-ZA" dirty="0" smtClean="0">
                <a:effectLst>
                  <a:outerShdw blurRad="38100" dist="38100" dir="2700000" algn="tl">
                    <a:srgbClr val="000000">
                      <a:alpha val="43137"/>
                    </a:srgbClr>
                  </a:outerShdw>
                </a:effectLst>
              </a:rPr>
              <a:t> het </a:t>
            </a:r>
            <a:r>
              <a:rPr lang="en-ZA" dirty="0" err="1" smtClean="0">
                <a:effectLst>
                  <a:outerShdw blurRad="38100" dist="38100" dir="2700000" algn="tl">
                    <a:srgbClr val="000000">
                      <a:alpha val="43137"/>
                    </a:srgbClr>
                  </a:outerShdw>
                </a:effectLst>
              </a:rPr>
              <a:t>hulle</a:t>
            </a:r>
            <a:r>
              <a:rPr lang="en-ZA" dirty="0" smtClean="0">
                <a:effectLst>
                  <a:outerShdw blurRad="38100" dist="38100" dir="2700000" algn="tl">
                    <a:srgbClr val="000000">
                      <a:alpha val="43137"/>
                    </a:srgbClr>
                  </a:outerShdw>
                </a:effectLst>
              </a:rPr>
              <a:t> my </a:t>
            </a:r>
            <a:r>
              <a:rPr lang="en-ZA" dirty="0" err="1" smtClean="0">
                <a:effectLst>
                  <a:outerShdw blurRad="38100" dist="38100" dir="2700000" algn="tl">
                    <a:srgbClr val="000000">
                      <a:alpha val="43137"/>
                    </a:srgbClr>
                  </a:outerShdw>
                </a:effectLst>
              </a:rPr>
              <a:t>asyn</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laat</a:t>
            </a:r>
            <a:r>
              <a:rPr lang="en-ZA" dirty="0" smtClean="0">
                <a:effectLst>
                  <a:outerShdw blurRad="38100" dist="38100" dir="2700000" algn="tl">
                    <a:srgbClr val="000000">
                      <a:alpha val="43137"/>
                    </a:srgbClr>
                  </a:outerShdw>
                </a:effectLst>
              </a:rPr>
              <a:t> drink. </a:t>
            </a:r>
            <a:r>
              <a:rPr lang="en-ZA" i="1" dirty="0" smtClean="0">
                <a:solidFill>
                  <a:srgbClr val="C00000"/>
                </a:solidFill>
                <a:effectLst>
                  <a:outerShdw blurRad="38100" dist="38100" dir="2700000" algn="tl">
                    <a:srgbClr val="000000">
                      <a:alpha val="43137"/>
                    </a:srgbClr>
                  </a:outerShdw>
                </a:effectLst>
              </a:rPr>
              <a:t>(</a:t>
            </a:r>
            <a:r>
              <a:rPr lang="nl-NL" i="1" dirty="0" smtClean="0">
                <a:solidFill>
                  <a:srgbClr val="C00000"/>
                </a:solidFill>
                <a:effectLst>
                  <a:outerShdw blurRad="38100" dist="38100" dir="2700000" algn="tl">
                    <a:srgbClr val="000000">
                      <a:alpha val="43137"/>
                    </a:srgbClr>
                  </a:outerShdw>
                </a:effectLst>
              </a:rPr>
              <a:t>Mat 27:34)</a:t>
            </a:r>
            <a:endParaRPr lang="nl-NL"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cs typeface="+mn-cs"/>
            </a:endParaRPr>
          </a:p>
        </p:txBody>
      </p:sp>
      <p:pic>
        <p:nvPicPr>
          <p:cNvPr id="1026" name="Picture 2" descr="C:\Users\vanzyl.j\Pictures\dors2.png"/>
          <p:cNvPicPr>
            <a:picLocks noChangeAspect="1" noChangeArrowheads="1"/>
          </p:cNvPicPr>
          <p:nvPr/>
        </p:nvPicPr>
        <p:blipFill>
          <a:blip r:embed="rId2">
            <a:clrChange>
              <a:clrFrom>
                <a:srgbClr val="382D29"/>
              </a:clrFrom>
              <a:clrTo>
                <a:srgbClr val="382D29">
                  <a:alpha val="0"/>
                </a:srgbClr>
              </a:clrTo>
            </a:clrChange>
          </a:blip>
          <a:srcRect/>
          <a:stretch>
            <a:fillRect/>
          </a:stretch>
        </p:blipFill>
        <p:spPr bwMode="auto">
          <a:xfrm>
            <a:off x="5096628" y="2128838"/>
            <a:ext cx="4047372" cy="3509962"/>
          </a:xfrm>
          <a:prstGeom prst="rect">
            <a:avLst/>
          </a:prstGeom>
          <a:ln>
            <a:noFill/>
          </a:ln>
          <a:effectLst>
            <a:softEdge rad="112500"/>
          </a:effectLst>
        </p:spPr>
      </p:pic>
      <p:pic>
        <p:nvPicPr>
          <p:cNvPr id="1027" name="Picture 3" descr="C:\Users\vanzyl.j\Pictures\dord.png"/>
          <p:cNvPicPr>
            <a:picLocks noChangeAspect="1" noChangeArrowheads="1"/>
          </p:cNvPicPr>
          <p:nvPr/>
        </p:nvPicPr>
        <p:blipFill>
          <a:blip r:embed="rId3"/>
          <a:srcRect/>
          <a:stretch>
            <a:fillRect/>
          </a:stretch>
        </p:blipFill>
        <p:spPr bwMode="auto">
          <a:xfrm>
            <a:off x="0" y="2727111"/>
            <a:ext cx="4953000" cy="214968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fade">
                                      <p:cBhvr>
                                        <p:cTn id="9" dur="2000"/>
                                        <p:tgtEl>
                                          <p:spTgt spid="1027"/>
                                        </p:tgtEl>
                                      </p:cBhvr>
                                    </p:animEffect>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3354765"/>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Psa 22:16 </a:t>
            </a:r>
            <a:r>
              <a:rPr lang="nl-NL" dirty="0" smtClean="0">
                <a:effectLst>
                  <a:outerShdw blurRad="38100" dist="38100" dir="2700000" algn="tl">
                    <a:srgbClr val="000000">
                      <a:alpha val="43137"/>
                    </a:srgbClr>
                  </a:outerShdw>
                </a:effectLst>
              </a:rPr>
              <a:t>Want honde het my omsingel; ‘n bende kwaaddoeners het my omring; </a:t>
            </a:r>
            <a:r>
              <a:rPr lang="nl-NL" b="1" dirty="0" smtClean="0">
                <a:solidFill>
                  <a:srgbClr val="FFFF00"/>
                </a:solidFill>
                <a:effectLst>
                  <a:outerShdw blurRad="38100" dist="38100" dir="2700000" algn="tl">
                    <a:srgbClr val="000000">
                      <a:alpha val="43137"/>
                    </a:srgbClr>
                  </a:outerShdw>
                </a:effectLst>
              </a:rPr>
              <a:t>hulle het my hande en my voete deurgrawe. </a:t>
            </a:r>
            <a:r>
              <a:rPr lang="nl-NL" i="1" dirty="0" smtClean="0">
                <a:solidFill>
                  <a:srgbClr val="C00000"/>
                </a:solidFill>
                <a:effectLst>
                  <a:outerShdw blurRad="38100" dist="38100" dir="2700000" algn="tl">
                    <a:srgbClr val="000000">
                      <a:alpha val="43137"/>
                    </a:srgbClr>
                  </a:outerShdw>
                </a:effectLst>
              </a:rPr>
              <a:t>(</a:t>
            </a:r>
            <a:r>
              <a:rPr lang="en-ZA" i="1" dirty="0" smtClean="0">
                <a:solidFill>
                  <a:srgbClr val="C00000"/>
                </a:solidFill>
                <a:effectLst>
                  <a:outerShdw blurRad="38100" dist="38100" dir="2700000" algn="tl">
                    <a:srgbClr val="000000">
                      <a:alpha val="43137"/>
                    </a:srgbClr>
                  </a:outerShdw>
                </a:effectLst>
              </a:rPr>
              <a:t>1Pet 2:24</a:t>
            </a:r>
            <a:r>
              <a:rPr lang="nl-NL" i="1" dirty="0" smtClean="0">
                <a:solidFill>
                  <a:srgbClr val="C00000"/>
                </a:solidFill>
                <a:effectLst>
                  <a:outerShdw blurRad="38100" dist="38100" dir="2700000" algn="tl">
                    <a:srgbClr val="000000">
                      <a:alpha val="43137"/>
                    </a:srgbClr>
                  </a:outerShdw>
                </a:effectLst>
              </a:rPr>
              <a:t>)</a:t>
            </a:r>
          </a:p>
          <a:p>
            <a:pPr>
              <a:defRPr/>
            </a:pPr>
            <a:endParaRPr lang="nl-NL" sz="1600" i="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Jes 53:6  </a:t>
            </a:r>
            <a:r>
              <a:rPr lang="nl-NL" dirty="0" smtClean="0">
                <a:effectLst>
                  <a:outerShdw blurRad="38100" dist="38100" dir="2700000" algn="tl">
                    <a:srgbClr val="000000">
                      <a:alpha val="43137"/>
                    </a:srgbClr>
                  </a:outerShdw>
                </a:effectLst>
              </a:rPr>
              <a:t>Ons almal het gedwaal soos skape, ons het elkeen sy eie pad geloop; maar die HERE het die ongeregtigheid van ons almal </a:t>
            </a:r>
            <a:r>
              <a:rPr lang="nl-NL" b="1" dirty="0" smtClean="0">
                <a:solidFill>
                  <a:srgbClr val="FFFF00"/>
                </a:solidFill>
                <a:effectLst>
                  <a:outerShdw blurRad="38100" dist="38100" dir="2700000" algn="tl">
                    <a:srgbClr val="000000">
                      <a:alpha val="43137"/>
                    </a:srgbClr>
                  </a:outerShdw>
                </a:effectLst>
              </a:rPr>
              <a:t>op Hom laat neerkom. </a:t>
            </a:r>
            <a:r>
              <a:rPr lang="nl-NL" i="1" dirty="0" smtClean="0">
                <a:solidFill>
                  <a:srgbClr val="C00000"/>
                </a:solidFill>
                <a:effectLst>
                  <a:outerShdw blurRad="38100" dist="38100" dir="2700000" algn="tl">
                    <a:srgbClr val="000000">
                      <a:alpha val="43137"/>
                    </a:srgbClr>
                  </a:outerShdw>
                </a:effectLst>
              </a:rPr>
              <a:t>(</a:t>
            </a:r>
            <a:r>
              <a:rPr lang="en-ZA" i="1" dirty="0" smtClean="0">
                <a:solidFill>
                  <a:srgbClr val="C00000"/>
                </a:solidFill>
                <a:effectLst>
                  <a:outerShdw blurRad="38100" dist="38100" dir="2700000" algn="tl">
                    <a:srgbClr val="000000">
                      <a:alpha val="43137"/>
                    </a:srgbClr>
                  </a:outerShdw>
                </a:effectLst>
              </a:rPr>
              <a:t>1Pet 2:25 en 1Pet 3:18</a:t>
            </a:r>
            <a:r>
              <a:rPr lang="nl-NL" i="1" dirty="0" smtClean="0">
                <a:solidFill>
                  <a:srgbClr val="C00000"/>
                </a:solidFill>
                <a:effectLst>
                  <a:outerShdw blurRad="38100" dist="38100" dir="2700000" algn="tl">
                    <a:srgbClr val="000000">
                      <a:alpha val="43137"/>
                    </a:srgbClr>
                  </a:outerShdw>
                </a:effectLst>
              </a:rPr>
              <a:t>)</a:t>
            </a: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5842" name="Picture 2" descr="C:\Users\vanzyl.j\Pictures\voet.png"/>
          <p:cNvPicPr>
            <a:picLocks noChangeAspect="1" noChangeArrowheads="1"/>
          </p:cNvPicPr>
          <p:nvPr/>
        </p:nvPicPr>
        <p:blipFill>
          <a:blip r:embed="rId2"/>
          <a:srcRect/>
          <a:stretch>
            <a:fillRect/>
          </a:stretch>
        </p:blipFill>
        <p:spPr bwMode="auto">
          <a:xfrm>
            <a:off x="5638800" y="3569583"/>
            <a:ext cx="2286000" cy="3288417"/>
          </a:xfrm>
          <a:prstGeom prst="rect">
            <a:avLst/>
          </a:prstGeom>
          <a:ln>
            <a:noFill/>
          </a:ln>
          <a:effectLst>
            <a:softEdge rad="112500"/>
          </a:effectLst>
        </p:spPr>
      </p:pic>
      <p:pic>
        <p:nvPicPr>
          <p:cNvPr id="35843" name="Picture 3" descr="C:\Users\vanzyl.j\Pictures\Hand2.png"/>
          <p:cNvPicPr>
            <a:picLocks noChangeAspect="1" noChangeArrowheads="1"/>
          </p:cNvPicPr>
          <p:nvPr/>
        </p:nvPicPr>
        <p:blipFill>
          <a:blip r:embed="rId3"/>
          <a:srcRect/>
          <a:stretch>
            <a:fillRect/>
          </a:stretch>
        </p:blipFill>
        <p:spPr bwMode="auto">
          <a:xfrm>
            <a:off x="304800" y="4114800"/>
            <a:ext cx="3560582" cy="266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5843"/>
                                        </p:tgtEl>
                                        <p:attrNameLst>
                                          <p:attrName>style.visibility</p:attrName>
                                        </p:attrNameLst>
                                      </p:cBhvr>
                                      <p:to>
                                        <p:strVal val="visible"/>
                                      </p:to>
                                    </p:set>
                                    <p:animEffect transition="in" filter="fade">
                                      <p:cBhvr>
                                        <p:cTn id="9" dur="2000"/>
                                        <p:tgtEl>
                                          <p:spTgt spid="35843"/>
                                        </p:tgtEl>
                                      </p:cBhvr>
                                    </p:animEffect>
                                  </p:childTnLst>
                                </p:cTn>
                              </p:par>
                              <p:par>
                                <p:cTn id="10" presetID="10" presetClass="entr" presetSubtype="0" fill="hold" nodeType="with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fade">
                                      <p:cBhvr>
                                        <p:cTn id="12" dur="20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2677656"/>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Psa 22:1  </a:t>
            </a:r>
            <a:r>
              <a:rPr lang="nl-NL" dirty="0" smtClean="0">
                <a:effectLst>
                  <a:outerShdw blurRad="38100" dist="38100" dir="2700000" algn="tl">
                    <a:srgbClr val="000000">
                      <a:alpha val="43137"/>
                    </a:srgbClr>
                  </a:outerShdw>
                </a:effectLst>
              </a:rPr>
              <a:t>.... </a:t>
            </a:r>
            <a:r>
              <a:rPr lang="nl-NL" b="1" dirty="0" smtClean="0">
                <a:solidFill>
                  <a:srgbClr val="FFFF00"/>
                </a:solidFill>
                <a:effectLst>
                  <a:outerShdw blurRad="38100" dist="38100" dir="2700000" algn="tl">
                    <a:srgbClr val="000000">
                      <a:alpha val="43137"/>
                    </a:srgbClr>
                  </a:outerShdw>
                </a:effectLst>
              </a:rPr>
              <a:t>My God, my God, waarom het U my verlaat, </a:t>
            </a:r>
            <a:r>
              <a:rPr lang="nl-NL" dirty="0" smtClean="0">
                <a:effectLst>
                  <a:outerShdw blurRad="38100" dist="38100" dir="2700000" algn="tl">
                    <a:srgbClr val="000000">
                      <a:alpha val="43137"/>
                    </a:srgbClr>
                  </a:outerShdw>
                </a:effectLst>
              </a:rPr>
              <a:t>ver van my hulp, van die woorde van my gebrul? </a:t>
            </a:r>
            <a:r>
              <a:rPr lang="nl-NL" i="1" dirty="0" smtClean="0">
                <a:solidFill>
                  <a:srgbClr val="C00000"/>
                </a:solidFill>
                <a:effectLst>
                  <a:outerShdw blurRad="38100" dist="38100" dir="2700000" algn="tl">
                    <a:srgbClr val="000000">
                      <a:alpha val="43137"/>
                    </a:srgbClr>
                  </a:outerShdw>
                </a:effectLst>
              </a:rPr>
              <a:t>(Mat 27:46)</a:t>
            </a:r>
            <a:endParaRPr lang="nl-NL" dirty="0" smtClean="0">
              <a:effectLst>
                <a:outerShdw blurRad="38100" dist="38100" dir="2700000" algn="tl">
                  <a:srgbClr val="000000">
                    <a:alpha val="43137"/>
                  </a:srgbClr>
                </a:outerShdw>
              </a:effectLst>
            </a:endParaRPr>
          </a:p>
          <a:p>
            <a:pPr>
              <a:defRPr/>
            </a:pPr>
            <a:endParaRPr lang="nl-NL" dirty="0" smtClean="0">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Psa 22:18  </a:t>
            </a:r>
            <a:r>
              <a:rPr lang="nl-NL" dirty="0" smtClean="0">
                <a:effectLst>
                  <a:outerShdw blurRad="38100" dist="38100" dir="2700000" algn="tl">
                    <a:srgbClr val="000000">
                      <a:alpha val="43137"/>
                    </a:srgbClr>
                  </a:outerShdw>
                </a:effectLst>
              </a:rPr>
              <a:t>Hulle </a:t>
            </a:r>
            <a:r>
              <a:rPr lang="nl-NL" b="1" dirty="0" smtClean="0">
                <a:solidFill>
                  <a:srgbClr val="FFFF00"/>
                </a:solidFill>
                <a:effectLst>
                  <a:outerShdw blurRad="38100" dist="38100" dir="2700000" algn="tl">
                    <a:srgbClr val="000000">
                      <a:alpha val="43137"/>
                    </a:srgbClr>
                  </a:outerShdw>
                </a:effectLst>
              </a:rPr>
              <a:t>verdeel my klere onder mekaar</a:t>
            </a:r>
            <a:r>
              <a:rPr lang="nl-NL" dirty="0" smtClean="0">
                <a:effectLst>
                  <a:outerShdw blurRad="38100" dist="38100" dir="2700000" algn="tl">
                    <a:srgbClr val="000000">
                      <a:alpha val="43137"/>
                    </a:srgbClr>
                  </a:outerShdw>
                </a:effectLst>
              </a:rPr>
              <a:t> en werp die lot oor my gewaad. </a:t>
            </a:r>
            <a:r>
              <a:rPr lang="nl-NL" i="1" dirty="0" smtClean="0">
                <a:solidFill>
                  <a:srgbClr val="C00000"/>
                </a:solidFill>
                <a:effectLst>
                  <a:outerShdw blurRad="38100" dist="38100" dir="2700000" algn="tl">
                    <a:srgbClr val="000000">
                      <a:alpha val="43137"/>
                    </a:srgbClr>
                  </a:outerShdw>
                </a:effectLst>
              </a:rPr>
              <a:t>(Mat 27:35)</a:t>
            </a:r>
            <a:endParaRPr lang="nl-NL"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5845" name="Picture 5" descr="C:\Users\vanzyl.j\Pictures\imagesCAZ1WR8N.jpg"/>
          <p:cNvPicPr>
            <a:picLocks noChangeAspect="1" noChangeArrowheads="1"/>
          </p:cNvPicPr>
          <p:nvPr/>
        </p:nvPicPr>
        <p:blipFill>
          <a:blip r:embed="rId2"/>
          <a:srcRect/>
          <a:stretch>
            <a:fillRect/>
          </a:stretch>
        </p:blipFill>
        <p:spPr bwMode="auto">
          <a:xfrm>
            <a:off x="4495800" y="3372928"/>
            <a:ext cx="4648200" cy="3332672"/>
          </a:xfrm>
          <a:prstGeom prst="rect">
            <a:avLst/>
          </a:prstGeom>
          <a:ln>
            <a:noFill/>
          </a:ln>
          <a:effectLst>
            <a:softEdge rad="112500"/>
          </a:effectLst>
        </p:spPr>
      </p:pic>
      <p:pic>
        <p:nvPicPr>
          <p:cNvPr id="35846" name="Picture 6" descr="C:\Users\vanzyl.j\Pictures\imagesCAIUPWMA.jpg"/>
          <p:cNvPicPr>
            <a:picLocks noChangeAspect="1" noChangeArrowheads="1"/>
          </p:cNvPicPr>
          <p:nvPr/>
        </p:nvPicPr>
        <p:blipFill>
          <a:blip r:embed="rId3"/>
          <a:srcRect/>
          <a:stretch>
            <a:fillRect/>
          </a:stretch>
        </p:blipFill>
        <p:spPr bwMode="auto">
          <a:xfrm>
            <a:off x="152400" y="3394710"/>
            <a:ext cx="2743200" cy="32918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5845"/>
                                        </p:tgtEl>
                                        <p:attrNameLst>
                                          <p:attrName>style.visibility</p:attrName>
                                        </p:attrNameLst>
                                      </p:cBhvr>
                                      <p:to>
                                        <p:strVal val="visible"/>
                                      </p:to>
                                    </p:set>
                                    <p:animEffect transition="in" filter="fade">
                                      <p:cBhvr>
                                        <p:cTn id="9" dur="2000"/>
                                        <p:tgtEl>
                                          <p:spTgt spid="3584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5846"/>
                                        </p:tgtEl>
                                        <p:attrNameLst>
                                          <p:attrName>style.visibility</p:attrName>
                                        </p:attrNameLst>
                                      </p:cBhvr>
                                      <p:to>
                                        <p:strVal val="visible"/>
                                      </p:to>
                                    </p:set>
                                    <p:animEffect transition="in" filter="fade">
                                      <p:cBhvr>
                                        <p:cTn id="16"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5386090"/>
          </a:xfrm>
          <a:prstGeom prst="rect">
            <a:avLst/>
          </a:prstGeom>
          <a:noFill/>
        </p:spPr>
        <p:txBody>
          <a:bodyPr>
            <a:spAutoFit/>
          </a:bodyPr>
          <a:lstStyle/>
          <a:p>
            <a:pPr>
              <a:defRPr/>
            </a:pPr>
            <a:r>
              <a:rPr lang="nl-NL" b="1" dirty="0" smtClean="0">
                <a:solidFill>
                  <a:srgbClr val="C00000"/>
                </a:solidFill>
                <a:effectLst>
                  <a:outerShdw blurRad="38100" dist="38100" dir="2700000" algn="tl">
                    <a:srgbClr val="000000">
                      <a:alpha val="43137"/>
                    </a:srgbClr>
                  </a:outerShdw>
                </a:effectLst>
              </a:rPr>
              <a:t>Psa 34:18  </a:t>
            </a:r>
            <a:r>
              <a:rPr lang="nl-NL" dirty="0" smtClean="0">
                <a:effectLst>
                  <a:outerShdw blurRad="38100" dist="38100" dir="2700000" algn="tl">
                    <a:srgbClr val="000000">
                      <a:alpha val="43137"/>
                    </a:srgbClr>
                  </a:outerShdw>
                </a:effectLst>
              </a:rPr>
              <a:t>Hy bewaar al sy bene: </a:t>
            </a:r>
            <a:r>
              <a:rPr lang="nl-NL" b="1" dirty="0" smtClean="0">
                <a:solidFill>
                  <a:srgbClr val="FFFF00"/>
                </a:solidFill>
                <a:effectLst>
                  <a:outerShdw blurRad="38100" dist="38100" dir="2700000" algn="tl">
                    <a:srgbClr val="000000">
                      <a:alpha val="43137"/>
                    </a:srgbClr>
                  </a:outerShdw>
                </a:effectLst>
              </a:rPr>
              <a:t>nie een daarvan word gebreek nie. </a:t>
            </a:r>
            <a:r>
              <a:rPr lang="nl-NL" i="1" dirty="0" smtClean="0">
                <a:solidFill>
                  <a:srgbClr val="C00000"/>
                </a:solidFill>
                <a:effectLst>
                  <a:outerShdw blurRad="38100" dist="38100" dir="2700000" algn="tl">
                    <a:srgbClr val="000000">
                      <a:alpha val="43137"/>
                    </a:srgbClr>
                  </a:outerShdw>
                </a:effectLst>
              </a:rPr>
              <a:t>(</a:t>
            </a:r>
            <a:r>
              <a:rPr lang="en-ZA" i="1" dirty="0" err="1" smtClean="0">
                <a:solidFill>
                  <a:srgbClr val="C00000"/>
                </a:solidFill>
                <a:effectLst>
                  <a:outerShdw blurRad="38100" dist="38100" dir="2700000" algn="tl">
                    <a:srgbClr val="000000">
                      <a:alpha val="43137"/>
                    </a:srgbClr>
                  </a:outerShdw>
                </a:effectLst>
              </a:rPr>
              <a:t>Joh</a:t>
            </a:r>
            <a:r>
              <a:rPr lang="en-ZA" i="1" dirty="0" smtClean="0">
                <a:solidFill>
                  <a:srgbClr val="C00000"/>
                </a:solidFill>
                <a:effectLst>
                  <a:outerShdw blurRad="38100" dist="38100" dir="2700000" algn="tl">
                    <a:srgbClr val="000000">
                      <a:alpha val="43137"/>
                    </a:srgbClr>
                  </a:outerShdw>
                </a:effectLst>
              </a:rPr>
              <a:t> 19:36</a:t>
            </a:r>
            <a:r>
              <a:rPr lang="nl-NL" i="1" dirty="0" smtClean="0">
                <a:solidFill>
                  <a:srgbClr val="C00000"/>
                </a:solidFill>
                <a:effectLst>
                  <a:outerShdw blurRad="38100" dist="38100" dir="2700000" algn="tl">
                    <a:srgbClr val="000000">
                      <a:alpha val="43137"/>
                    </a:srgbClr>
                  </a:outerShdw>
                </a:effectLst>
              </a:rPr>
              <a:t>)</a:t>
            </a:r>
            <a:endParaRPr lang="nl-NL" dirty="0" smtClean="0">
              <a:effectLst>
                <a:outerShdw blurRad="38100" dist="38100" dir="2700000" algn="tl">
                  <a:srgbClr val="000000">
                    <a:alpha val="43137"/>
                  </a:srgbClr>
                </a:outerShdw>
              </a:effectLst>
            </a:endParaRPr>
          </a:p>
          <a:p>
            <a:pPr>
              <a:defRPr/>
            </a:pPr>
            <a:endParaRPr lang="nl-NL" sz="1800" dirty="0" smtClean="0">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Psa 16:10  </a:t>
            </a:r>
            <a:r>
              <a:rPr lang="nl-NL" dirty="0" smtClean="0">
                <a:effectLst>
                  <a:outerShdw blurRad="38100" dist="38100" dir="2700000" algn="tl">
                    <a:srgbClr val="000000">
                      <a:alpha val="43137"/>
                    </a:srgbClr>
                  </a:outerShdw>
                </a:effectLst>
              </a:rPr>
              <a:t>want U sal my siel </a:t>
            </a:r>
            <a:r>
              <a:rPr lang="nl-NL" b="1" dirty="0" smtClean="0">
                <a:solidFill>
                  <a:srgbClr val="FFFF00"/>
                </a:solidFill>
                <a:effectLst>
                  <a:outerShdw blurRad="38100" dist="38100" dir="2700000" algn="tl">
                    <a:srgbClr val="000000">
                      <a:alpha val="43137"/>
                    </a:srgbClr>
                  </a:outerShdw>
                </a:effectLst>
              </a:rPr>
              <a:t>aan die doderyk nie oorgee nie;</a:t>
            </a:r>
            <a:r>
              <a:rPr lang="nl-NL" dirty="0" smtClean="0">
                <a:effectLst>
                  <a:outerShdw blurRad="38100" dist="38100" dir="2700000" algn="tl">
                    <a:srgbClr val="000000">
                      <a:alpha val="43137"/>
                    </a:srgbClr>
                  </a:outerShdw>
                </a:effectLst>
              </a:rPr>
              <a:t> U sal nie toelaat dat u gunsgenoot verderwing sien nie. </a:t>
            </a:r>
            <a:r>
              <a:rPr lang="nl-NL" i="1" dirty="0" smtClean="0">
                <a:solidFill>
                  <a:srgbClr val="C00000"/>
                </a:solidFill>
                <a:effectLst>
                  <a:outerShdw blurRad="38100" dist="38100" dir="2700000" algn="tl">
                    <a:srgbClr val="000000">
                      <a:alpha val="43137"/>
                    </a:srgbClr>
                  </a:outerShdw>
                </a:effectLst>
              </a:rPr>
              <a:t>(</a:t>
            </a:r>
            <a:r>
              <a:rPr lang="en-ZA" i="1" dirty="0" smtClean="0">
                <a:solidFill>
                  <a:srgbClr val="C00000"/>
                </a:solidFill>
                <a:effectLst>
                  <a:outerShdw blurRad="38100" dist="38100" dir="2700000" algn="tl">
                    <a:srgbClr val="000000">
                      <a:alpha val="43137"/>
                    </a:srgbClr>
                  </a:outerShdw>
                </a:effectLst>
              </a:rPr>
              <a:t>Hand 10:41, Rom 14:9</a:t>
            </a:r>
            <a:r>
              <a:rPr lang="nl-NL" i="1" dirty="0" smtClean="0">
                <a:solidFill>
                  <a:srgbClr val="C00000"/>
                </a:solidFill>
                <a:effectLst>
                  <a:outerShdw blurRad="38100" dist="38100" dir="2700000" algn="tl">
                    <a:srgbClr val="000000">
                      <a:alpha val="43137"/>
                    </a:srgbClr>
                  </a:outerShdw>
                </a:effectLst>
              </a:rPr>
              <a:t>)</a:t>
            </a:r>
          </a:p>
          <a:p>
            <a:pPr>
              <a:defRPr/>
            </a:pPr>
            <a:endParaRPr lang="nl-NL" sz="1800" i="1" dirty="0" smtClean="0">
              <a:solidFill>
                <a:srgbClr val="C00000"/>
              </a:solidFill>
              <a:effectLst>
                <a:outerShdw blurRad="38100" dist="38100" dir="2700000" algn="tl">
                  <a:srgbClr val="000000">
                    <a:alpha val="43137"/>
                  </a:srgbClr>
                </a:outerShdw>
              </a:effectLst>
            </a:endParaRPr>
          </a:p>
          <a:p>
            <a:pPr>
              <a:defRPr/>
            </a:pPr>
            <a:r>
              <a:rPr lang="nl-NL" b="1" dirty="0" smtClean="0">
                <a:solidFill>
                  <a:srgbClr val="C00000"/>
                </a:solidFill>
                <a:effectLst>
                  <a:outerShdw blurRad="38100" dist="38100" dir="2700000" algn="tl">
                    <a:srgbClr val="000000">
                      <a:alpha val="43137"/>
                    </a:srgbClr>
                  </a:outerShdw>
                </a:effectLst>
              </a:rPr>
              <a:t>Jes 53:9  </a:t>
            </a:r>
            <a:r>
              <a:rPr lang="nl-NL" dirty="0" smtClean="0">
                <a:effectLst>
                  <a:outerShdw blurRad="38100" dist="38100" dir="2700000" algn="tl">
                    <a:srgbClr val="000000">
                      <a:alpha val="43137"/>
                    </a:srgbClr>
                  </a:outerShdw>
                </a:effectLst>
              </a:rPr>
              <a:t>En hulle het Hom sy graf by</a:t>
            </a:r>
          </a:p>
          <a:p>
            <a:pPr>
              <a:defRPr/>
            </a:pPr>
            <a:r>
              <a:rPr lang="nl-NL" dirty="0" smtClean="0">
                <a:effectLst>
                  <a:outerShdw blurRad="38100" dist="38100" dir="2700000" algn="tl">
                    <a:srgbClr val="000000">
                      <a:alpha val="43137"/>
                    </a:srgbClr>
                  </a:outerShdw>
                </a:effectLst>
              </a:rPr>
              <a:t>die goddelose gegee; en by ‘n ryke</a:t>
            </a:r>
          </a:p>
          <a:p>
            <a:pPr>
              <a:defRPr/>
            </a:pPr>
            <a:r>
              <a:rPr lang="nl-NL" dirty="0" smtClean="0">
                <a:effectLst>
                  <a:outerShdw blurRad="38100" dist="38100" dir="2700000" algn="tl">
                    <a:srgbClr val="000000">
                      <a:alpha val="43137"/>
                    </a:srgbClr>
                  </a:outerShdw>
                </a:effectLst>
              </a:rPr>
              <a:t>was Hy in sy dood, omdat Hy geen</a:t>
            </a:r>
          </a:p>
          <a:p>
            <a:pPr>
              <a:defRPr/>
            </a:pPr>
            <a:r>
              <a:rPr lang="nl-NL" dirty="0" smtClean="0">
                <a:effectLst>
                  <a:outerShdw blurRad="38100" dist="38100" dir="2700000" algn="tl">
                    <a:srgbClr val="000000">
                      <a:alpha val="43137"/>
                    </a:srgbClr>
                  </a:outerShdw>
                </a:effectLst>
              </a:rPr>
              <a:t>onreg gedoen het nie en geen</a:t>
            </a:r>
          </a:p>
          <a:p>
            <a:pPr>
              <a:defRPr/>
            </a:pPr>
            <a:r>
              <a:rPr lang="nl-NL" dirty="0" smtClean="0">
                <a:effectLst>
                  <a:outerShdw blurRad="38100" dist="38100" dir="2700000" algn="tl">
                    <a:srgbClr val="000000">
                      <a:alpha val="43137"/>
                    </a:srgbClr>
                  </a:outerShdw>
                </a:effectLst>
              </a:rPr>
              <a:t>Bedrog in sy mond gewees</a:t>
            </a:r>
          </a:p>
          <a:p>
            <a:pPr>
              <a:defRPr/>
            </a:pPr>
            <a:r>
              <a:rPr lang="nl-NL" dirty="0" smtClean="0">
                <a:effectLst>
                  <a:outerShdw blurRad="38100" dist="38100" dir="2700000" algn="tl">
                    <a:srgbClr val="000000">
                      <a:alpha val="43137"/>
                    </a:srgbClr>
                  </a:outerShdw>
                </a:effectLst>
              </a:rPr>
              <a:t>het nie. </a:t>
            </a:r>
            <a:r>
              <a:rPr lang="nl-NL" i="1" dirty="0" smtClean="0">
                <a:solidFill>
                  <a:srgbClr val="C00000"/>
                </a:solidFill>
                <a:effectLst>
                  <a:outerShdw blurRad="38100" dist="38100" dir="2700000" algn="tl">
                    <a:srgbClr val="000000">
                      <a:alpha val="43137"/>
                    </a:srgbClr>
                  </a:outerShdw>
                </a:effectLst>
              </a:rPr>
              <a:t>(Mat 27:57-60) </a:t>
            </a: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9" name="Picture 3" descr="C:\Users\vanzyl.j\Pictures\graf 2.png"/>
          <p:cNvPicPr>
            <a:picLocks noChangeAspect="1" noChangeArrowheads="1"/>
          </p:cNvPicPr>
          <p:nvPr/>
        </p:nvPicPr>
        <p:blipFill>
          <a:blip r:embed="rId2"/>
          <a:srcRect/>
          <a:stretch>
            <a:fillRect/>
          </a:stretch>
        </p:blipFill>
        <p:spPr bwMode="auto">
          <a:xfrm>
            <a:off x="6400800" y="3121703"/>
            <a:ext cx="2486615" cy="362220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4401205"/>
          </a:xfrm>
          <a:prstGeom prst="rect">
            <a:avLst/>
          </a:prstGeom>
          <a:noFill/>
        </p:spPr>
        <p:txBody>
          <a:bodyPr>
            <a:spAutoFit/>
          </a:bodyPr>
          <a:lstStyle/>
          <a:p>
            <a:r>
              <a:rPr lang="nl-NL" b="1" dirty="0" smtClean="0">
                <a:solidFill>
                  <a:srgbClr val="C00000"/>
                </a:solidFill>
                <a:effectLst>
                  <a:outerShdw blurRad="38100" dist="38100" dir="2700000" algn="tl">
                    <a:srgbClr val="000000">
                      <a:alpha val="43137"/>
                    </a:srgbClr>
                  </a:outerShdw>
                </a:effectLst>
              </a:rPr>
              <a:t>Mat 27:57  </a:t>
            </a:r>
            <a:r>
              <a:rPr lang="nl-NL" dirty="0" smtClean="0">
                <a:effectLst>
                  <a:outerShdw blurRad="38100" dist="38100" dir="2700000" algn="tl">
                    <a:srgbClr val="000000">
                      <a:alpha val="43137"/>
                    </a:srgbClr>
                  </a:outerShdw>
                </a:effectLst>
              </a:rPr>
              <a:t>En toe dit aand geword het, het daar </a:t>
            </a:r>
            <a:r>
              <a:rPr lang="nl-NL" b="1" dirty="0" smtClean="0">
                <a:solidFill>
                  <a:srgbClr val="FFFF00"/>
                </a:solidFill>
                <a:effectLst>
                  <a:outerShdw blurRad="38100" dist="38100" dir="2700000" algn="tl">
                    <a:srgbClr val="000000">
                      <a:alpha val="43137"/>
                    </a:srgbClr>
                  </a:outerShdw>
                </a:effectLst>
              </a:rPr>
              <a:t>‘n ryk man</a:t>
            </a:r>
            <a:r>
              <a:rPr lang="nl-NL" dirty="0" smtClean="0">
                <a:effectLst>
                  <a:outerShdw blurRad="38100" dist="38100" dir="2700000" algn="tl">
                    <a:srgbClr val="000000">
                      <a:alpha val="43137"/>
                    </a:srgbClr>
                  </a:outerShdw>
                </a:effectLst>
              </a:rPr>
              <a:t> van Arimathéa gekom met die naam van Josef, wat self ook ‘n dissipel van Jesus was. </a:t>
            </a:r>
          </a:p>
          <a:p>
            <a:r>
              <a:rPr lang="nl-NL" b="1" dirty="0" smtClean="0">
                <a:solidFill>
                  <a:srgbClr val="C00000"/>
                </a:solidFill>
                <a:effectLst>
                  <a:outerShdw blurRad="38100" dist="38100" dir="2700000" algn="tl">
                    <a:srgbClr val="000000">
                      <a:alpha val="43137"/>
                    </a:srgbClr>
                  </a:outerShdw>
                </a:effectLst>
              </a:rPr>
              <a:t>Mat 27:59  </a:t>
            </a:r>
            <a:r>
              <a:rPr lang="nl-NL" dirty="0" smtClean="0">
                <a:effectLst>
                  <a:outerShdw blurRad="38100" dist="38100" dir="2700000" algn="tl">
                    <a:srgbClr val="000000">
                      <a:alpha val="43137"/>
                    </a:srgbClr>
                  </a:outerShdw>
                </a:effectLst>
              </a:rPr>
              <a:t>En Josef het die liggaam geneem en dit met </a:t>
            </a:r>
            <a:r>
              <a:rPr lang="nl-NL" b="1" dirty="0" smtClean="0">
                <a:solidFill>
                  <a:srgbClr val="FFFF00"/>
                </a:solidFill>
                <a:effectLst>
                  <a:outerShdw blurRad="38100" dist="38100" dir="2700000" algn="tl">
                    <a:srgbClr val="000000">
                      <a:alpha val="43137"/>
                    </a:srgbClr>
                  </a:outerShdw>
                </a:effectLst>
              </a:rPr>
              <a:t>skoon linne </a:t>
            </a:r>
            <a:r>
              <a:rPr lang="nl-NL" dirty="0" smtClean="0">
                <a:effectLst>
                  <a:outerShdw blurRad="38100" dist="38100" dir="2700000" algn="tl">
                    <a:srgbClr val="000000">
                      <a:alpha val="43137"/>
                    </a:srgbClr>
                  </a:outerShdw>
                </a:effectLst>
              </a:rPr>
              <a:t>toegedraai </a:t>
            </a:r>
          </a:p>
          <a:p>
            <a:r>
              <a:rPr lang="nl-NL" b="1" dirty="0" smtClean="0">
                <a:solidFill>
                  <a:srgbClr val="C00000"/>
                </a:solidFill>
                <a:effectLst>
                  <a:outerShdw blurRad="38100" dist="38100" dir="2700000" algn="tl">
                    <a:srgbClr val="000000">
                      <a:alpha val="43137"/>
                    </a:srgbClr>
                  </a:outerShdw>
                </a:effectLst>
              </a:rPr>
              <a:t>Mat 27:60  </a:t>
            </a:r>
            <a:r>
              <a:rPr lang="nl-NL" dirty="0" smtClean="0">
                <a:effectLst>
                  <a:outerShdw blurRad="38100" dist="38100" dir="2700000" algn="tl">
                    <a:srgbClr val="000000">
                      <a:alpha val="43137"/>
                    </a:srgbClr>
                  </a:outerShdw>
                </a:effectLst>
              </a:rPr>
              <a:t>en dit in sy </a:t>
            </a:r>
            <a:r>
              <a:rPr lang="nl-NL" b="1" dirty="0" smtClean="0">
                <a:solidFill>
                  <a:srgbClr val="FFFF00"/>
                </a:solidFill>
                <a:effectLst>
                  <a:outerShdw blurRad="38100" dist="38100" dir="2700000" algn="tl">
                    <a:srgbClr val="000000">
                      <a:alpha val="43137"/>
                    </a:srgbClr>
                  </a:outerShdw>
                </a:effectLst>
              </a:rPr>
              <a:t>nuwe graf </a:t>
            </a:r>
            <a:r>
              <a:rPr lang="nl-NL" dirty="0" smtClean="0">
                <a:effectLst>
                  <a:outerShdw blurRad="38100" dist="38100" dir="2700000" algn="tl">
                    <a:srgbClr val="000000">
                      <a:alpha val="43137"/>
                    </a:srgbClr>
                  </a:outerShdw>
                </a:effectLst>
              </a:rPr>
              <a:t>gelê wat hy in die rots uitgekap het; en nadat</a:t>
            </a:r>
          </a:p>
          <a:p>
            <a:r>
              <a:rPr lang="nl-NL" dirty="0" smtClean="0">
                <a:effectLst>
                  <a:outerShdw blurRad="38100" dist="38100" dir="2700000" algn="tl">
                    <a:srgbClr val="000000">
                      <a:alpha val="43137"/>
                    </a:srgbClr>
                  </a:outerShdw>
                </a:effectLst>
              </a:rPr>
              <a:t>hy ‘n groot steen teen die</a:t>
            </a:r>
          </a:p>
          <a:p>
            <a:r>
              <a:rPr lang="nl-NL" dirty="0" smtClean="0">
                <a:effectLst>
                  <a:outerShdw blurRad="38100" dist="38100" dir="2700000" algn="tl">
                    <a:srgbClr val="000000">
                      <a:alpha val="43137"/>
                    </a:srgbClr>
                  </a:outerShdw>
                </a:effectLst>
              </a:rPr>
              <a:t>opening van die graf gerol</a:t>
            </a:r>
          </a:p>
          <a:p>
            <a:r>
              <a:rPr lang="nl-NL" dirty="0" smtClean="0">
                <a:effectLst>
                  <a:outerShdw blurRad="38100" dist="38100" dir="2700000" algn="tl">
                    <a:srgbClr val="000000">
                      <a:alpha val="43137"/>
                    </a:srgbClr>
                  </a:outerShdw>
                </a:effectLst>
              </a:rPr>
              <a:t>het, het hy weggegaan.</a:t>
            </a: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6866" name="Picture 2" descr="C:\Users\vanzyl.j\Pictures\graf.png"/>
          <p:cNvPicPr>
            <a:picLocks noChangeAspect="1" noChangeArrowheads="1"/>
          </p:cNvPicPr>
          <p:nvPr/>
        </p:nvPicPr>
        <p:blipFill>
          <a:blip r:embed="rId2"/>
          <a:srcRect/>
          <a:stretch>
            <a:fillRect/>
          </a:stretch>
        </p:blipFill>
        <p:spPr bwMode="auto">
          <a:xfrm>
            <a:off x="4724400" y="3320055"/>
            <a:ext cx="4267200" cy="346174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6866"/>
                                        </p:tgtEl>
                                        <p:attrNameLst>
                                          <p:attrName>style.visibility</p:attrName>
                                        </p:attrNameLst>
                                      </p:cBhvr>
                                      <p:to>
                                        <p:strVal val="visible"/>
                                      </p:to>
                                    </p:set>
                                    <p:animEffect transition="in" filter="fade">
                                      <p:cBhvr>
                                        <p:cTn id="23"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1815882"/>
          </a:xfrm>
          <a:prstGeom prst="rect">
            <a:avLst/>
          </a:prstGeom>
          <a:noFill/>
        </p:spPr>
        <p:txBody>
          <a:bodyPr>
            <a:spAutoFit/>
          </a:bodyPr>
          <a:lstStyle/>
          <a:p>
            <a:r>
              <a:rPr lang="nl-NL" b="1" dirty="0" smtClean="0">
                <a:solidFill>
                  <a:srgbClr val="C00000"/>
                </a:solidFill>
                <a:effectLst>
                  <a:outerShdw blurRad="38100" dist="38100" dir="2700000" algn="tl">
                    <a:srgbClr val="000000">
                      <a:alpha val="43137"/>
                    </a:srgbClr>
                  </a:outerShdw>
                </a:effectLst>
              </a:rPr>
              <a:t>Mat 12:40  </a:t>
            </a:r>
            <a:r>
              <a:rPr lang="nl-NL" b="1" dirty="0" smtClean="0">
                <a:effectLst>
                  <a:outerShdw blurRad="38100" dist="38100" dir="2700000" algn="tl">
                    <a:srgbClr val="000000">
                      <a:alpha val="43137"/>
                    </a:srgbClr>
                  </a:outerShdw>
                </a:effectLst>
              </a:rPr>
              <a:t>Want soos Jona drie dae en drie nagte in die buik van die groot vis was, só sal die Seun van die mens </a:t>
            </a:r>
            <a:r>
              <a:rPr lang="nl-NL" b="1" dirty="0" smtClean="0">
                <a:solidFill>
                  <a:srgbClr val="FFFF00"/>
                </a:solidFill>
                <a:effectLst>
                  <a:outerShdw blurRad="38100" dist="38100" dir="2700000" algn="tl">
                    <a:srgbClr val="000000">
                      <a:alpha val="43137"/>
                    </a:srgbClr>
                  </a:outerShdw>
                </a:effectLst>
              </a:rPr>
              <a:t>drie dae en drie nagte </a:t>
            </a:r>
            <a:r>
              <a:rPr lang="nl-NL" b="1" dirty="0" smtClean="0">
                <a:effectLst>
                  <a:outerShdw blurRad="38100" dist="38100" dir="2700000" algn="tl">
                    <a:srgbClr val="000000">
                      <a:alpha val="43137"/>
                    </a:srgbClr>
                  </a:outerShdw>
                </a:effectLst>
              </a:rPr>
              <a:t>in die hart van die aarde wees. </a:t>
            </a:r>
            <a:r>
              <a:rPr lang="nl-NL" b="1" i="1" dirty="0" smtClean="0">
                <a:solidFill>
                  <a:srgbClr val="C00000"/>
                </a:solidFill>
                <a:effectLst>
                  <a:outerShdw blurRad="38100" dist="38100" dir="2700000" algn="tl">
                    <a:srgbClr val="000000">
                      <a:alpha val="43137"/>
                    </a:srgbClr>
                  </a:outerShdw>
                </a:effectLst>
              </a:rPr>
              <a:t>(Jona 1:17) </a:t>
            </a:r>
            <a:endParaRPr lang="nl-NL" i="1"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074" name="Picture 2" descr="C:\Users\vanzyl.j\Pictures\imagesCA33AO2N.jpg"/>
          <p:cNvPicPr>
            <a:picLocks noChangeAspect="1" noChangeArrowheads="1"/>
          </p:cNvPicPr>
          <p:nvPr/>
        </p:nvPicPr>
        <p:blipFill>
          <a:blip r:embed="rId2"/>
          <a:srcRect/>
          <a:stretch>
            <a:fillRect/>
          </a:stretch>
        </p:blipFill>
        <p:spPr bwMode="auto">
          <a:xfrm>
            <a:off x="5334000" y="2136776"/>
            <a:ext cx="3200400" cy="4521200"/>
          </a:xfrm>
          <a:prstGeom prst="rect">
            <a:avLst/>
          </a:prstGeom>
          <a:ln>
            <a:noFill/>
          </a:ln>
          <a:effectLst>
            <a:softEdge rad="112500"/>
          </a:effectLst>
        </p:spPr>
      </p:pic>
      <p:pic>
        <p:nvPicPr>
          <p:cNvPr id="3075" name="Picture 3" descr="C:\Users\vanzyl.j\Pictures\imagesCA7AVXYW.jpg"/>
          <p:cNvPicPr>
            <a:picLocks noChangeAspect="1" noChangeArrowheads="1"/>
          </p:cNvPicPr>
          <p:nvPr/>
        </p:nvPicPr>
        <p:blipFill>
          <a:blip r:embed="rId3"/>
          <a:srcRect/>
          <a:stretch>
            <a:fillRect/>
          </a:stretch>
        </p:blipFill>
        <p:spPr bwMode="auto">
          <a:xfrm>
            <a:off x="76200" y="2743200"/>
            <a:ext cx="4951790"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3600986"/>
          </a:xfrm>
          <a:prstGeom prst="rect">
            <a:avLst/>
          </a:prstGeom>
          <a:noFill/>
        </p:spPr>
        <p:txBody>
          <a:bodyPr>
            <a:spAutoFit/>
          </a:bodyPr>
          <a:lstStyle/>
          <a:p>
            <a:r>
              <a:rPr lang="en-ZA" b="1" dirty="0" err="1" smtClean="0">
                <a:solidFill>
                  <a:srgbClr val="C00000"/>
                </a:solidFill>
                <a:effectLst>
                  <a:outerShdw blurRad="38100" dist="38100" dir="2700000" algn="tl">
                    <a:srgbClr val="000000">
                      <a:alpha val="43137"/>
                    </a:srgbClr>
                  </a:outerShdw>
                </a:effectLst>
              </a:rPr>
              <a:t>Psa</a:t>
            </a:r>
            <a:r>
              <a:rPr lang="en-ZA" b="1" dirty="0" smtClean="0">
                <a:solidFill>
                  <a:srgbClr val="C00000"/>
                </a:solidFill>
                <a:effectLst>
                  <a:outerShdw blurRad="38100" dist="38100" dir="2700000" algn="tl">
                    <a:srgbClr val="000000">
                      <a:alpha val="43137"/>
                    </a:srgbClr>
                  </a:outerShdw>
                </a:effectLst>
              </a:rPr>
              <a:t> 24:3 </a:t>
            </a:r>
            <a:r>
              <a:rPr lang="nl-NL" dirty="0" smtClean="0">
                <a:effectLst>
                  <a:outerShdw blurRad="38100" dist="38100" dir="2700000" algn="tl">
                    <a:srgbClr val="000000">
                      <a:alpha val="43137"/>
                    </a:srgbClr>
                  </a:outerShdw>
                </a:effectLst>
              </a:rPr>
              <a:t>Wie mag klim op die berg van die HERE? En wie mag staan in sy heilige plek?</a:t>
            </a:r>
          </a:p>
          <a:p>
            <a:endParaRPr lang="nl-NL" sz="1600" dirty="0" smtClean="0">
              <a:effectLst>
                <a:outerShdw blurRad="38100" dist="38100" dir="2700000" algn="tl">
                  <a:srgbClr val="000000">
                    <a:alpha val="43137"/>
                  </a:srgbClr>
                </a:outerShdw>
              </a:effectLst>
            </a:endParaRPr>
          </a:p>
          <a:p>
            <a:r>
              <a:rPr lang="en-ZA" b="1" dirty="0" err="1" smtClean="0">
                <a:solidFill>
                  <a:srgbClr val="C00000"/>
                </a:solidFill>
                <a:effectLst>
                  <a:outerShdw blurRad="38100" dist="38100" dir="2700000" algn="tl">
                    <a:srgbClr val="000000">
                      <a:alpha val="43137"/>
                    </a:srgbClr>
                  </a:outerShdw>
                </a:effectLst>
              </a:rPr>
              <a:t>Psa</a:t>
            </a:r>
            <a:r>
              <a:rPr lang="en-ZA" b="1" dirty="0" smtClean="0">
                <a:solidFill>
                  <a:srgbClr val="C00000"/>
                </a:solidFill>
                <a:effectLst>
                  <a:outerShdw blurRad="38100" dist="38100" dir="2700000" algn="tl">
                    <a:srgbClr val="000000">
                      <a:alpha val="43137"/>
                    </a:srgbClr>
                  </a:outerShdw>
                </a:effectLst>
              </a:rPr>
              <a:t> 24:7 </a:t>
            </a:r>
            <a:r>
              <a:rPr lang="nl-NL" dirty="0" smtClean="0">
                <a:effectLst>
                  <a:outerShdw blurRad="38100" dist="38100" dir="2700000" algn="tl">
                    <a:srgbClr val="000000">
                      <a:alpha val="43137"/>
                    </a:srgbClr>
                  </a:outerShdw>
                </a:effectLst>
              </a:rPr>
              <a:t>Hef op julle hoofde, o poorte, ja, verhef julle, ewige deure, dat die Erekoning kan ingaan! </a:t>
            </a:r>
          </a:p>
          <a:p>
            <a:endParaRPr lang="nl-NL" sz="1600" b="1" dirty="0" smtClean="0">
              <a:solidFill>
                <a:srgbClr val="C00000"/>
              </a:solidFill>
              <a:effectLst>
                <a:outerShdw blurRad="38100" dist="38100" dir="2700000" algn="tl">
                  <a:srgbClr val="000000">
                    <a:alpha val="43137"/>
                  </a:srgbClr>
                </a:outerShdw>
              </a:effectLst>
            </a:endParaRPr>
          </a:p>
          <a:p>
            <a:r>
              <a:rPr lang="nl-NL" b="1" dirty="0" smtClean="0">
                <a:solidFill>
                  <a:srgbClr val="C00000"/>
                </a:solidFill>
                <a:effectLst>
                  <a:outerShdw blurRad="38100" dist="38100" dir="2700000" algn="tl">
                    <a:srgbClr val="000000">
                      <a:alpha val="43137"/>
                    </a:srgbClr>
                  </a:outerShdw>
                </a:effectLst>
              </a:rPr>
              <a:t>Psa 47:5  </a:t>
            </a:r>
            <a:r>
              <a:rPr lang="nl-NL" dirty="0" smtClean="0">
                <a:effectLst>
                  <a:outerShdw blurRad="38100" dist="38100" dir="2700000" algn="tl">
                    <a:srgbClr val="000000">
                      <a:alpha val="43137"/>
                    </a:srgbClr>
                  </a:outerShdw>
                </a:effectLst>
              </a:rPr>
              <a:t>God vaar op met</a:t>
            </a:r>
          </a:p>
          <a:p>
            <a:r>
              <a:rPr lang="nl-NL" dirty="0" smtClean="0">
                <a:effectLst>
                  <a:outerShdw blurRad="38100" dist="38100" dir="2700000" algn="tl">
                    <a:srgbClr val="000000">
                      <a:alpha val="43137"/>
                    </a:srgbClr>
                  </a:outerShdw>
                </a:effectLst>
              </a:rPr>
              <a:t>gejuig, die HERE</a:t>
            </a:r>
          </a:p>
          <a:p>
            <a:r>
              <a:rPr lang="nl-NL" dirty="0" smtClean="0">
                <a:effectLst>
                  <a:outerShdw blurRad="38100" dist="38100" dir="2700000" algn="tl">
                    <a:srgbClr val="000000">
                      <a:alpha val="43137"/>
                    </a:srgbClr>
                  </a:outerShdw>
                </a:effectLst>
              </a:rPr>
              <a:t>met basuingeklank. </a:t>
            </a:r>
            <a:r>
              <a:rPr lang="nl-NL" i="1" dirty="0" smtClean="0">
                <a:solidFill>
                  <a:srgbClr val="C00000"/>
                </a:solidFill>
                <a:effectLst>
                  <a:outerShdw blurRad="38100" dist="38100" dir="2700000" algn="tl">
                    <a:srgbClr val="000000">
                      <a:alpha val="43137"/>
                    </a:srgbClr>
                  </a:outerShdw>
                </a:effectLst>
              </a:rPr>
              <a:t>(</a:t>
            </a:r>
            <a:r>
              <a:rPr lang="en-ZA" i="1" dirty="0" err="1" smtClean="0">
                <a:solidFill>
                  <a:srgbClr val="C00000"/>
                </a:solidFill>
                <a:effectLst>
                  <a:outerShdw blurRad="38100" dist="38100" dir="2700000" algn="tl">
                    <a:srgbClr val="000000">
                      <a:alpha val="43137"/>
                    </a:srgbClr>
                  </a:outerShdw>
                </a:effectLst>
              </a:rPr>
              <a:t>Luk</a:t>
            </a:r>
            <a:r>
              <a:rPr lang="en-ZA" i="1" dirty="0" smtClean="0">
                <a:solidFill>
                  <a:srgbClr val="C00000"/>
                </a:solidFill>
                <a:effectLst>
                  <a:outerShdw blurRad="38100" dist="38100" dir="2700000" algn="tl">
                    <a:srgbClr val="000000">
                      <a:alpha val="43137"/>
                    </a:srgbClr>
                  </a:outerShdw>
                </a:effectLst>
              </a:rPr>
              <a:t> 24:51</a:t>
            </a:r>
            <a:r>
              <a:rPr lang="nl-NL" i="1" dirty="0" smtClean="0">
                <a:solidFill>
                  <a:srgbClr val="C00000"/>
                </a:solidFill>
                <a:effectLst>
                  <a:outerShdw blurRad="38100" dist="38100" dir="2700000" algn="tl">
                    <a:srgbClr val="000000">
                      <a:alpha val="43137"/>
                    </a:srgbClr>
                  </a:outerShdw>
                </a:effectLst>
              </a:rPr>
              <a:t>) </a:t>
            </a:r>
            <a:endParaRPr lang="nl-NL" dirty="0" smtClean="0">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4099" name="Picture 3" descr="C:\Users\vanzyl.j\Pictures\jesus-taken-up-into-heaven-john-lautermilch.jpg"/>
          <p:cNvPicPr>
            <a:picLocks noChangeAspect="1" noChangeArrowheads="1"/>
          </p:cNvPicPr>
          <p:nvPr/>
        </p:nvPicPr>
        <p:blipFill>
          <a:blip r:embed="rId2"/>
          <a:srcRect/>
          <a:stretch>
            <a:fillRect/>
          </a:stretch>
        </p:blipFill>
        <p:spPr bwMode="auto">
          <a:xfrm>
            <a:off x="5791200" y="2717486"/>
            <a:ext cx="3173413" cy="398811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animEffect transition="in" filter="fade">
                                      <p:cBhvr>
                                        <p:cTn id="9" dur="2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0" y="2841625"/>
            <a:ext cx="8839200" cy="2924175"/>
          </a:xfrm>
          <a:prstGeom prst="rect">
            <a:avLst/>
          </a:prstGeom>
          <a:noFill/>
        </p:spPr>
        <p:txBody>
          <a:bodyPr>
            <a:spAutoFit/>
          </a:bodyPr>
          <a:lstStyle/>
          <a:p>
            <a:pPr>
              <a:defRPr/>
            </a:pPr>
            <a:r>
              <a:rPr lang="he-IL" dirty="0"/>
              <a:t> </a:t>
            </a:r>
            <a:r>
              <a:rPr lang="en-US" b="1" dirty="0">
                <a:solidFill>
                  <a:srgbClr val="92D050"/>
                </a:solidFill>
              </a:rPr>
              <a:t>H3068</a:t>
            </a:r>
            <a:r>
              <a:rPr lang="en-ZA" dirty="0"/>
              <a:t>  </a:t>
            </a:r>
          </a:p>
          <a:p>
            <a:pPr>
              <a:defRPr/>
            </a:pPr>
            <a:r>
              <a:rPr lang="en-ZA" dirty="0"/>
              <a:t> </a:t>
            </a:r>
            <a:r>
              <a:rPr lang="he-IL" sz="4400" dirty="0">
                <a:solidFill>
                  <a:srgbClr val="00B0F0"/>
                </a:solidFill>
                <a:latin typeface="TITUS Cyberbit Basic" pitchFamily="18" charset="0"/>
                <a:ea typeface="TITUS Cyberbit Basic" pitchFamily="18" charset="0"/>
                <a:cs typeface="TITUS Cyberbit Basic" pitchFamily="18" charset="0"/>
              </a:rPr>
              <a:t>יהוה</a:t>
            </a:r>
            <a:r>
              <a:rPr lang="en-ZA" sz="4400" dirty="0">
                <a:solidFill>
                  <a:srgbClr val="00B0F0"/>
                </a:solidFill>
                <a:latin typeface="TITUS Cyberbit Basic" pitchFamily="18" charset="0"/>
                <a:ea typeface="TITUS Cyberbit Basic" pitchFamily="18" charset="0"/>
                <a:cs typeface="TITUS Cyberbit Basic" pitchFamily="18" charset="0"/>
              </a:rPr>
              <a:t>  </a:t>
            </a:r>
            <a:r>
              <a:rPr lang="en-ZA" dirty="0">
                <a:solidFill>
                  <a:srgbClr val="92D050"/>
                </a:solidFill>
              </a:rPr>
              <a:t>y-h-w-h  - </a:t>
            </a:r>
            <a:r>
              <a:rPr lang="en-ZA" b="1" dirty="0">
                <a:solidFill>
                  <a:srgbClr val="0070C0"/>
                </a:solidFill>
                <a:cs typeface="+mn-cs"/>
              </a:rPr>
              <a:t>HERE “LORD”</a:t>
            </a:r>
          </a:p>
          <a:p>
            <a:pPr>
              <a:defRPr/>
            </a:pPr>
            <a:r>
              <a:rPr lang="en-ZA" dirty="0"/>
              <a:t>(the) </a:t>
            </a:r>
            <a:r>
              <a:rPr lang="en-ZA" i="1" dirty="0"/>
              <a:t>self Existent or eternal; Jehovah, Jewish national name of God: - Jehovah, the Lord.</a:t>
            </a:r>
          </a:p>
          <a:p>
            <a:pPr>
              <a:defRPr/>
            </a:pPr>
            <a:endParaRPr lang="en-ZA" i="1" dirty="0"/>
          </a:p>
          <a:p>
            <a:pPr>
              <a:defRPr/>
            </a:pPr>
            <a:r>
              <a:rPr lang="en-ZA" i="1" dirty="0"/>
              <a:t> </a:t>
            </a:r>
            <a:endParaRPr lang="en-US" dirty="0">
              <a:solidFill>
                <a:srgbClr val="92D050"/>
              </a:solidFill>
              <a:cs typeface="+mn-cs"/>
            </a:endParaRPr>
          </a:p>
        </p:txBody>
      </p:sp>
      <p:sp>
        <p:nvSpPr>
          <p:cNvPr id="4100"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11" name="TextBox 10"/>
          <p:cNvSpPr txBox="1">
            <a:spLocks noChangeArrowheads="1"/>
          </p:cNvSpPr>
          <p:nvPr/>
        </p:nvSpPr>
        <p:spPr bwMode="auto">
          <a:xfrm>
            <a:off x="0" y="838200"/>
            <a:ext cx="8763000" cy="1816100"/>
          </a:xfrm>
          <a:prstGeom prst="rect">
            <a:avLst/>
          </a:prstGeom>
          <a:noFill/>
          <a:ln w="9525">
            <a:noFill/>
            <a:miter lim="800000"/>
            <a:headEnd/>
            <a:tailEnd/>
          </a:ln>
        </p:spPr>
        <p:txBody>
          <a:bodyPr>
            <a:spAutoFit/>
          </a:bodyPr>
          <a:lstStyle/>
          <a:p>
            <a:r>
              <a:rPr lang="en-US" b="1">
                <a:solidFill>
                  <a:srgbClr val="C00000"/>
                </a:solidFill>
              </a:rPr>
              <a:t>Gen 2:4 </a:t>
            </a:r>
            <a:r>
              <a:rPr lang="nl-NL"/>
              <a:t>Dit is die geskiedenis van die hemel en die aarde toe hulle geskape is. Die dag toe die HERE God die aarde en die hemel gemaak het, In die begin het God die hemel en die aarde geskape. </a:t>
            </a:r>
            <a:endParaRPr lang="en-US">
              <a:solidFill>
                <a:srgbClr val="0070C0"/>
              </a:solidFill>
            </a:endParaRPr>
          </a:p>
        </p:txBody>
      </p:sp>
      <p:sp>
        <p:nvSpPr>
          <p:cNvPr id="12" name="Rectangle 11"/>
          <p:cNvSpPr>
            <a:spLocks noChangeArrowheads="1"/>
          </p:cNvSpPr>
          <p:nvPr/>
        </p:nvSpPr>
        <p:spPr bwMode="auto">
          <a:xfrm>
            <a:off x="6477000" y="1143000"/>
            <a:ext cx="1893888" cy="830263"/>
          </a:xfrm>
          <a:prstGeom prst="rect">
            <a:avLst/>
          </a:prstGeom>
          <a:noFill/>
          <a:ln w="9525">
            <a:noFill/>
            <a:miter lim="800000"/>
            <a:headEnd/>
            <a:tailEnd/>
          </a:ln>
        </p:spPr>
        <p:txBody>
          <a:bodyPr wrap="none">
            <a:spAutoFit/>
          </a:bodyPr>
          <a:lstStyle/>
          <a:p>
            <a:r>
              <a:rPr lang="nl-NL" sz="4800" b="1">
                <a:solidFill>
                  <a:srgbClr val="FFFF00"/>
                </a:solidFill>
              </a:rPr>
              <a:t>HERE</a:t>
            </a:r>
            <a:endParaRPr lang="en-US" sz="4800" b="1">
              <a:solidFill>
                <a:srgbClr val="FFFF00"/>
              </a:solidFill>
            </a:endParaRPr>
          </a:p>
        </p:txBody>
      </p:sp>
      <p:sp>
        <p:nvSpPr>
          <p:cNvPr id="4105" name="TextBox 8"/>
          <p:cNvSpPr txBox="1">
            <a:spLocks noChangeArrowheads="1"/>
          </p:cNvSpPr>
          <p:nvPr/>
        </p:nvSpPr>
        <p:spPr bwMode="auto">
          <a:xfrm>
            <a:off x="4033838" y="5800725"/>
            <a:ext cx="842962" cy="523875"/>
          </a:xfrm>
          <a:prstGeom prst="rect">
            <a:avLst/>
          </a:prstGeom>
          <a:noFill/>
          <a:ln w="9525">
            <a:noFill/>
            <a:miter lim="800000"/>
            <a:headEnd/>
            <a:tailEnd/>
          </a:ln>
        </p:spPr>
        <p:txBody>
          <a:bodyPr wrap="none">
            <a:spAutoFit/>
          </a:bodyPr>
          <a:lstStyle/>
          <a:p>
            <a:r>
              <a:rPr lang="en-ZA" b="1">
                <a:solidFill>
                  <a:srgbClr val="FFFF00"/>
                </a:solidFill>
              </a:rPr>
              <a:t>Yud</a:t>
            </a:r>
            <a:endParaRPr lang="en-ZA">
              <a:solidFill>
                <a:srgbClr val="FFFF00"/>
              </a:solidFill>
            </a:endParaRPr>
          </a:p>
        </p:txBody>
      </p:sp>
      <p:sp>
        <p:nvSpPr>
          <p:cNvPr id="4106" name="TextBox 9"/>
          <p:cNvSpPr txBox="1">
            <a:spLocks noChangeArrowheads="1"/>
          </p:cNvSpPr>
          <p:nvPr/>
        </p:nvSpPr>
        <p:spPr bwMode="auto">
          <a:xfrm>
            <a:off x="3805238" y="4800600"/>
            <a:ext cx="995362" cy="1108075"/>
          </a:xfrm>
          <a:prstGeom prst="rect">
            <a:avLst/>
          </a:prstGeom>
          <a:noFill/>
          <a:ln w="9525">
            <a:noFill/>
            <a:miter lim="800000"/>
            <a:headEnd/>
            <a:tailEnd/>
          </a:ln>
        </p:spPr>
        <p:txBody>
          <a:bodyPr wrap="none">
            <a:spAutoFit/>
          </a:bodyPr>
          <a:lstStyle/>
          <a:p>
            <a:r>
              <a:rPr lang="en-ZA" sz="6600">
                <a:solidFill>
                  <a:srgbClr val="FFFF99"/>
                </a:solidFill>
                <a:latin typeface="TITUS Cyberbit Basic" pitchFamily="18" charset="0"/>
                <a:cs typeface="TITUS Cyberbit Basic" pitchFamily="18" charset="0"/>
              </a:rPr>
              <a:t>  </a:t>
            </a:r>
            <a:r>
              <a:rPr lang="he-IL" sz="6600">
                <a:solidFill>
                  <a:srgbClr val="FFFF99"/>
                </a:solidFill>
                <a:latin typeface="TITUS Cyberbit Basic" pitchFamily="18" charset="0"/>
                <a:cs typeface="TITUS Cyberbit Basic" pitchFamily="18" charset="0"/>
              </a:rPr>
              <a:t>י</a:t>
            </a:r>
            <a:r>
              <a:rPr lang="en-ZA" sz="6600">
                <a:solidFill>
                  <a:srgbClr val="FFFF99"/>
                </a:solidFill>
                <a:latin typeface="TITUS Cyberbit Basic" pitchFamily="18" charset="0"/>
                <a:cs typeface="TITUS Cyberbit Basic" pitchFamily="18" charset="0"/>
              </a:rPr>
              <a:t> </a:t>
            </a:r>
            <a:endParaRPr lang="en-ZA" sz="6600">
              <a:solidFill>
                <a:srgbClr val="FFFF99"/>
              </a:solidFill>
            </a:endParaRPr>
          </a:p>
        </p:txBody>
      </p:sp>
      <p:sp>
        <p:nvSpPr>
          <p:cNvPr id="13" name="TextBox 9"/>
          <p:cNvSpPr txBox="1">
            <a:spLocks noChangeArrowheads="1"/>
          </p:cNvSpPr>
          <p:nvPr/>
        </p:nvSpPr>
        <p:spPr bwMode="auto">
          <a:xfrm>
            <a:off x="1144588" y="4800600"/>
            <a:ext cx="608012" cy="1108075"/>
          </a:xfrm>
          <a:prstGeom prst="rect">
            <a:avLst/>
          </a:prstGeom>
          <a:noFill/>
          <a:ln w="9525">
            <a:noFill/>
            <a:miter lim="800000"/>
            <a:headEnd/>
            <a:tailEnd/>
          </a:ln>
        </p:spPr>
        <p:txBody>
          <a:bodyPr wrap="none">
            <a:spAutoFit/>
          </a:bodyPr>
          <a:lstStyle/>
          <a:p>
            <a:r>
              <a:rPr lang="he-IL" sz="6600">
                <a:solidFill>
                  <a:srgbClr val="FFFF99"/>
                </a:solidFill>
                <a:latin typeface="TITUS Cyberbit Basic" pitchFamily="18" charset="0"/>
                <a:cs typeface="TITUS Cyberbit Basic" pitchFamily="18" charset="0"/>
              </a:rPr>
              <a:t>ה</a:t>
            </a:r>
            <a:endParaRPr lang="en-ZA" sz="6600">
              <a:solidFill>
                <a:srgbClr val="FFFF99"/>
              </a:solidFill>
            </a:endParaRPr>
          </a:p>
        </p:txBody>
      </p:sp>
      <p:sp>
        <p:nvSpPr>
          <p:cNvPr id="16" name="TextBox 9"/>
          <p:cNvSpPr txBox="1">
            <a:spLocks noChangeArrowheads="1"/>
          </p:cNvSpPr>
          <p:nvPr/>
        </p:nvSpPr>
        <p:spPr bwMode="auto">
          <a:xfrm>
            <a:off x="1885950" y="4800600"/>
            <a:ext cx="1695450" cy="1108075"/>
          </a:xfrm>
          <a:prstGeom prst="rect">
            <a:avLst/>
          </a:prstGeom>
          <a:noFill/>
          <a:ln w="9525">
            <a:noFill/>
            <a:miter lim="800000"/>
            <a:headEnd/>
            <a:tailEnd/>
          </a:ln>
        </p:spPr>
        <p:txBody>
          <a:bodyPr wrap="none">
            <a:spAutoFit/>
          </a:bodyPr>
          <a:lstStyle/>
          <a:p>
            <a:r>
              <a:rPr lang="en-ZA" sz="6600">
                <a:solidFill>
                  <a:srgbClr val="FFFF99"/>
                </a:solidFill>
                <a:latin typeface="TITUS Cyberbit Basic" pitchFamily="18" charset="0"/>
                <a:cs typeface="TITUS Cyberbit Basic" pitchFamily="18" charset="0"/>
              </a:rPr>
              <a:t>  </a:t>
            </a:r>
            <a:r>
              <a:rPr lang="he-IL" sz="6600">
                <a:solidFill>
                  <a:srgbClr val="FFFF99"/>
                </a:solidFill>
                <a:latin typeface="TITUS Cyberbit Basic" pitchFamily="18" charset="0"/>
                <a:cs typeface="TITUS Cyberbit Basic" pitchFamily="18" charset="0"/>
              </a:rPr>
              <a:t>ו</a:t>
            </a:r>
            <a:r>
              <a:rPr lang="en-ZA" sz="6600">
                <a:solidFill>
                  <a:srgbClr val="FFFF99"/>
                </a:solidFill>
                <a:latin typeface="TITUS Cyberbit Basic" pitchFamily="18" charset="0"/>
                <a:cs typeface="TITUS Cyberbit Basic" pitchFamily="18" charset="0"/>
              </a:rPr>
              <a:t>     </a:t>
            </a:r>
            <a:endParaRPr lang="en-ZA" sz="6600">
              <a:solidFill>
                <a:srgbClr val="FFFF99"/>
              </a:solidFill>
            </a:endParaRPr>
          </a:p>
        </p:txBody>
      </p:sp>
      <p:sp>
        <p:nvSpPr>
          <p:cNvPr id="17" name="TextBox 9"/>
          <p:cNvSpPr txBox="1">
            <a:spLocks noChangeArrowheads="1"/>
          </p:cNvSpPr>
          <p:nvPr/>
        </p:nvSpPr>
        <p:spPr bwMode="auto">
          <a:xfrm>
            <a:off x="3200400" y="4800600"/>
            <a:ext cx="608013" cy="1108075"/>
          </a:xfrm>
          <a:prstGeom prst="rect">
            <a:avLst/>
          </a:prstGeom>
          <a:noFill/>
          <a:ln w="9525">
            <a:noFill/>
            <a:miter lim="800000"/>
            <a:headEnd/>
            <a:tailEnd/>
          </a:ln>
        </p:spPr>
        <p:txBody>
          <a:bodyPr wrap="none">
            <a:spAutoFit/>
          </a:bodyPr>
          <a:lstStyle/>
          <a:p>
            <a:r>
              <a:rPr lang="he-IL" sz="6600">
                <a:solidFill>
                  <a:srgbClr val="FFFF99"/>
                </a:solidFill>
                <a:latin typeface="TITUS Cyberbit Basic" pitchFamily="18" charset="0"/>
                <a:cs typeface="TITUS Cyberbit Basic" pitchFamily="18" charset="0"/>
              </a:rPr>
              <a:t>ה</a:t>
            </a:r>
            <a:endParaRPr lang="en-ZA" sz="6600">
              <a:solidFill>
                <a:srgbClr val="FFFF99"/>
              </a:solidFill>
            </a:endParaRPr>
          </a:p>
        </p:txBody>
      </p:sp>
      <p:sp>
        <p:nvSpPr>
          <p:cNvPr id="18" name="TextBox 8"/>
          <p:cNvSpPr txBox="1">
            <a:spLocks noChangeArrowheads="1"/>
          </p:cNvSpPr>
          <p:nvPr/>
        </p:nvSpPr>
        <p:spPr bwMode="auto">
          <a:xfrm>
            <a:off x="3200400" y="5800725"/>
            <a:ext cx="644525" cy="523875"/>
          </a:xfrm>
          <a:prstGeom prst="rect">
            <a:avLst/>
          </a:prstGeom>
          <a:noFill/>
          <a:ln w="9525">
            <a:noFill/>
            <a:miter lim="800000"/>
            <a:headEnd/>
            <a:tailEnd/>
          </a:ln>
        </p:spPr>
        <p:txBody>
          <a:bodyPr wrap="none">
            <a:spAutoFit/>
          </a:bodyPr>
          <a:lstStyle/>
          <a:p>
            <a:r>
              <a:rPr lang="en-ZA" b="1">
                <a:solidFill>
                  <a:srgbClr val="FFFF00"/>
                </a:solidFill>
              </a:rPr>
              <a:t>He</a:t>
            </a:r>
            <a:endParaRPr lang="en-ZA">
              <a:solidFill>
                <a:srgbClr val="FFFF00"/>
              </a:solidFill>
            </a:endParaRPr>
          </a:p>
        </p:txBody>
      </p:sp>
      <p:sp>
        <p:nvSpPr>
          <p:cNvPr id="19" name="TextBox 8"/>
          <p:cNvSpPr txBox="1">
            <a:spLocks noChangeArrowheads="1"/>
          </p:cNvSpPr>
          <p:nvPr/>
        </p:nvSpPr>
        <p:spPr bwMode="auto">
          <a:xfrm>
            <a:off x="1982788" y="5800725"/>
            <a:ext cx="989012" cy="523875"/>
          </a:xfrm>
          <a:prstGeom prst="rect">
            <a:avLst/>
          </a:prstGeom>
          <a:noFill/>
          <a:ln w="9525">
            <a:noFill/>
            <a:miter lim="800000"/>
            <a:headEnd/>
            <a:tailEnd/>
          </a:ln>
        </p:spPr>
        <p:txBody>
          <a:bodyPr wrap="none">
            <a:spAutoFit/>
          </a:bodyPr>
          <a:lstStyle/>
          <a:p>
            <a:r>
              <a:rPr lang="en-ZA" b="1">
                <a:solidFill>
                  <a:srgbClr val="FFFF00"/>
                </a:solidFill>
              </a:rPr>
              <a:t>Waw</a:t>
            </a:r>
            <a:endParaRPr lang="en-ZA">
              <a:solidFill>
                <a:srgbClr val="FFFF00"/>
              </a:solidFill>
            </a:endParaRPr>
          </a:p>
        </p:txBody>
      </p:sp>
      <p:sp>
        <p:nvSpPr>
          <p:cNvPr id="20" name="TextBox 8"/>
          <p:cNvSpPr txBox="1">
            <a:spLocks noChangeArrowheads="1"/>
          </p:cNvSpPr>
          <p:nvPr/>
        </p:nvSpPr>
        <p:spPr bwMode="auto">
          <a:xfrm>
            <a:off x="1108075" y="5800725"/>
            <a:ext cx="644525" cy="523875"/>
          </a:xfrm>
          <a:prstGeom prst="rect">
            <a:avLst/>
          </a:prstGeom>
          <a:noFill/>
          <a:ln w="9525">
            <a:noFill/>
            <a:miter lim="800000"/>
            <a:headEnd/>
            <a:tailEnd/>
          </a:ln>
        </p:spPr>
        <p:txBody>
          <a:bodyPr wrap="none">
            <a:spAutoFit/>
          </a:bodyPr>
          <a:lstStyle/>
          <a:p>
            <a:r>
              <a:rPr lang="en-ZA" b="1">
                <a:solidFill>
                  <a:srgbClr val="FFFF00"/>
                </a:solidFill>
              </a:rPr>
              <a:t>He</a:t>
            </a:r>
            <a:endParaRPr lang="en-ZA">
              <a:solidFill>
                <a:srgbClr val="FFFF00"/>
              </a:solidFill>
            </a:endParaRPr>
          </a:p>
        </p:txBody>
      </p:sp>
      <p:pic>
        <p:nvPicPr>
          <p:cNvPr id="4113" name="Picture 17" descr="C:\Users\vanzyl.j\Pictures\Picture1.png"/>
          <p:cNvPicPr>
            <a:picLocks noChangeAspect="1" noChangeArrowheads="1"/>
          </p:cNvPicPr>
          <p:nvPr/>
        </p:nvPicPr>
        <p:blipFill>
          <a:blip r:embed="rId2"/>
          <a:srcRect/>
          <a:stretch>
            <a:fillRect/>
          </a:stretch>
        </p:blipFill>
        <p:spPr bwMode="auto">
          <a:xfrm>
            <a:off x="6840537" y="4419600"/>
            <a:ext cx="2379663" cy="239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exit" presetSubtype="0" fill="hold" nodeType="clickEffect">
                                  <p:stCondLst>
                                    <p:cond delay="0"/>
                                  </p:stCondLst>
                                  <p:childTnLst>
                                    <p:animEffect transition="out" filter="fade">
                                      <p:cBhvr>
                                        <p:cTn id="17" dur="2000"/>
                                        <p:tgtEl>
                                          <p:spTgt spid="12"/>
                                        </p:tgtEl>
                                      </p:cBhvr>
                                    </p:animEffect>
                                    <p:anim calcmode="lin" valueType="num">
                                      <p:cBhvr>
                                        <p:cTn id="18" dur="2000"/>
                                        <p:tgtEl>
                                          <p:spTgt spid="12"/>
                                        </p:tgtEl>
                                        <p:attrNameLst>
                                          <p:attrName>style.rotation</p:attrName>
                                        </p:attrNameLst>
                                      </p:cBhvr>
                                      <p:tavLst>
                                        <p:tav tm="0">
                                          <p:val>
                                            <p:fltVal val="0"/>
                                          </p:val>
                                        </p:tav>
                                        <p:tav tm="100000">
                                          <p:val>
                                            <p:fltVal val="720"/>
                                          </p:val>
                                        </p:tav>
                                      </p:tavLst>
                                    </p:anim>
                                    <p:anim calcmode="lin" valueType="num">
                                      <p:cBhvr>
                                        <p:cTn id="19" dur="2000"/>
                                        <p:tgtEl>
                                          <p:spTgt spid="12"/>
                                        </p:tgtEl>
                                        <p:attrNameLst>
                                          <p:attrName>ppt_h</p:attrName>
                                        </p:attrNameLst>
                                      </p:cBhvr>
                                      <p:tavLst>
                                        <p:tav tm="0">
                                          <p:val>
                                            <p:strVal val="ppt_h"/>
                                          </p:val>
                                        </p:tav>
                                        <p:tav tm="100000">
                                          <p:val>
                                            <p:fltVal val="0"/>
                                          </p:val>
                                        </p:tav>
                                      </p:tavLst>
                                    </p:anim>
                                    <p:anim calcmode="lin" valueType="num">
                                      <p:cBhvr>
                                        <p:cTn id="20" dur="2000"/>
                                        <p:tgtEl>
                                          <p:spTgt spid="12"/>
                                        </p:tgtEl>
                                        <p:attrNameLst>
                                          <p:attrName>ppt_w</p:attrName>
                                        </p:attrNameLst>
                                      </p:cBhvr>
                                      <p:tavLst>
                                        <p:tav tm="0">
                                          <p:val>
                                            <p:strVal val="ppt_w"/>
                                          </p:val>
                                        </p:tav>
                                        <p:tav tm="100000">
                                          <p:val>
                                            <p:fltVal val="0"/>
                                          </p:val>
                                        </p:tav>
                                      </p:tavLst>
                                    </p:anim>
                                    <p:set>
                                      <p:cBhvr>
                                        <p:cTn id="21" dur="1" fill="hold">
                                          <p:stCondLst>
                                            <p:cond delay="19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13"/>
                                        </p:tgtEl>
                                        <p:attrNameLst>
                                          <p:attrName>style.visibility</p:attrName>
                                        </p:attrNameLst>
                                      </p:cBhvr>
                                      <p:to>
                                        <p:strVal val="visible"/>
                                      </p:to>
                                    </p:set>
                                    <p:animEffect transition="in" filter="fade">
                                      <p:cBhvr>
                                        <p:cTn id="34" dur="2000"/>
                                        <p:tgtEl>
                                          <p:spTgt spid="41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106"/>
                                        </p:tgtEl>
                                        <p:attrNameLst>
                                          <p:attrName>style.visibility</p:attrName>
                                        </p:attrNameLst>
                                      </p:cBhvr>
                                      <p:to>
                                        <p:strVal val="visible"/>
                                      </p:to>
                                    </p:set>
                                    <p:anim calcmode="lin" valueType="num">
                                      <p:cBhvr additive="base">
                                        <p:cTn id="39" dur="500" fill="hold"/>
                                        <p:tgtEl>
                                          <p:spTgt spid="4106"/>
                                        </p:tgtEl>
                                        <p:attrNameLst>
                                          <p:attrName>ppt_x</p:attrName>
                                        </p:attrNameLst>
                                      </p:cBhvr>
                                      <p:tavLst>
                                        <p:tav tm="0">
                                          <p:val>
                                            <p:strVal val="1+#ppt_w/2"/>
                                          </p:val>
                                        </p:tav>
                                        <p:tav tm="100000">
                                          <p:val>
                                            <p:strVal val="#ppt_x"/>
                                          </p:val>
                                        </p:tav>
                                      </p:tavLst>
                                    </p:anim>
                                    <p:anim calcmode="lin" valueType="num">
                                      <p:cBhvr additive="base">
                                        <p:cTn id="40" dur="500" fill="hold"/>
                                        <p:tgtEl>
                                          <p:spTgt spid="410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4105"/>
                                        </p:tgtEl>
                                        <p:attrNameLst>
                                          <p:attrName>style.visibility</p:attrName>
                                        </p:attrNameLst>
                                      </p:cBhvr>
                                      <p:to>
                                        <p:strVal val="visible"/>
                                      </p:to>
                                    </p:set>
                                    <p:anim calcmode="lin" valueType="num">
                                      <p:cBhvr additive="base">
                                        <p:cTn id="44" dur="500" fill="hold"/>
                                        <p:tgtEl>
                                          <p:spTgt spid="4105"/>
                                        </p:tgtEl>
                                        <p:attrNameLst>
                                          <p:attrName>ppt_x</p:attrName>
                                        </p:attrNameLst>
                                      </p:cBhvr>
                                      <p:tavLst>
                                        <p:tav tm="0">
                                          <p:val>
                                            <p:strVal val="1+#ppt_w/2"/>
                                          </p:val>
                                        </p:tav>
                                        <p:tav tm="100000">
                                          <p:val>
                                            <p:strVal val="#ppt_x"/>
                                          </p:val>
                                        </p:tav>
                                      </p:tavLst>
                                    </p:anim>
                                    <p:anim calcmode="lin" valueType="num">
                                      <p:cBhvr additive="base">
                                        <p:cTn id="45"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 presetClass="entr" presetSubtype="2"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1+#ppt_w/2"/>
                                          </p:val>
                                        </p:tav>
                                        <p:tav tm="100000">
                                          <p:val>
                                            <p:strVal val="#ppt_x"/>
                                          </p:val>
                                        </p:tav>
                                      </p:tavLst>
                                    </p:anim>
                                    <p:anim calcmode="lin" valueType="num">
                                      <p:cBhvr additive="base">
                                        <p:cTn id="6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1+#ppt_w/2"/>
                                          </p:val>
                                        </p:tav>
                                        <p:tav tm="100000">
                                          <p:val>
                                            <p:strVal val="#ppt_x"/>
                                          </p:val>
                                        </p:tav>
                                      </p:tavLst>
                                    </p:anim>
                                    <p:anim calcmode="lin" valueType="num">
                                      <p:cBhvr additive="base">
                                        <p:cTn id="73" dur="500" fill="hold"/>
                                        <p:tgtEl>
                                          <p:spTgt spid="13"/>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1+#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4105" grpId="0" autoUpdateAnimBg="0"/>
      <p:bldP spid="4106" grpId="0" autoUpdateAnimBg="0"/>
      <p:bldP spid="13" grpId="0" autoUpdateAnimBg="0"/>
      <p:bldP spid="16" grpId="0" autoUpdateAnimBg="0"/>
      <p:bldP spid="17" grpId="0" autoUpdateAnimBg="0"/>
      <p:bldP spid="18" grpId="0" autoUpdateAnimBg="0"/>
      <p:bldP spid="19" grpId="0" autoUpdateAnimBg="0"/>
      <p:bldP spid="2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2923877"/>
          </a:xfrm>
          <a:prstGeom prst="rect">
            <a:avLst/>
          </a:prstGeom>
          <a:noFill/>
        </p:spPr>
        <p:txBody>
          <a:bodyPr>
            <a:spAutoFit/>
          </a:bodyPr>
          <a:lstStyle/>
          <a:p>
            <a:r>
              <a:rPr lang="nl-NL" b="1" dirty="0" smtClean="0">
                <a:solidFill>
                  <a:srgbClr val="C00000"/>
                </a:solidFill>
                <a:effectLst>
                  <a:outerShdw blurRad="38100" dist="38100" dir="2700000" algn="tl">
                    <a:srgbClr val="000000">
                      <a:alpha val="43137"/>
                    </a:srgbClr>
                  </a:outerShdw>
                </a:effectLst>
              </a:rPr>
              <a:t>Jes 43:11  </a:t>
            </a:r>
            <a:r>
              <a:rPr lang="nl-NL" dirty="0" smtClean="0">
                <a:effectLst>
                  <a:outerShdw blurRad="38100" dist="38100" dir="2700000" algn="tl">
                    <a:srgbClr val="000000">
                      <a:alpha val="43137"/>
                    </a:srgbClr>
                  </a:outerShdw>
                </a:effectLst>
              </a:rPr>
              <a:t>Ek, Ek is die HERE, en daar is geen </a:t>
            </a:r>
            <a:r>
              <a:rPr lang="nl-NL" b="1" dirty="0" smtClean="0">
                <a:solidFill>
                  <a:srgbClr val="FFFF00"/>
                </a:solidFill>
                <a:effectLst>
                  <a:outerShdw blurRad="38100" dist="38100" dir="2700000" algn="tl">
                    <a:srgbClr val="000000">
                      <a:alpha val="43137"/>
                    </a:srgbClr>
                  </a:outerShdw>
                </a:effectLst>
              </a:rPr>
              <a:t>Heiland</a:t>
            </a:r>
            <a:r>
              <a:rPr lang="nl-NL" b="1" dirty="0" smtClean="0">
                <a:effectLst>
                  <a:outerShdw blurRad="38100" dist="38100" dir="2700000" algn="tl">
                    <a:srgbClr val="000000">
                      <a:alpha val="43137"/>
                    </a:srgbClr>
                  </a:outerShdw>
                </a:effectLst>
              </a:rPr>
              <a:t> </a:t>
            </a:r>
            <a:r>
              <a:rPr lang="nl-NL" dirty="0" smtClean="0">
                <a:effectLst>
                  <a:outerShdw blurRad="38100" dist="38100" dir="2700000" algn="tl">
                    <a:srgbClr val="000000">
                      <a:alpha val="43137"/>
                    </a:srgbClr>
                  </a:outerShdw>
                </a:effectLst>
              </a:rPr>
              <a:t>buiten My nie. </a:t>
            </a:r>
            <a:r>
              <a:rPr lang="nl-NL" b="1" dirty="0" smtClean="0">
                <a:solidFill>
                  <a:srgbClr val="FFFF00"/>
                </a:solidFill>
                <a:effectLst>
                  <a:outerShdw blurRad="38100" dist="38100" dir="2700000" algn="tl">
                    <a:srgbClr val="000000">
                      <a:alpha val="43137"/>
                    </a:srgbClr>
                  </a:outerShdw>
                </a:effectLst>
              </a:rPr>
              <a:t>(7 x)</a:t>
            </a:r>
          </a:p>
          <a:p>
            <a:endParaRPr lang="nl-NL" b="1" dirty="0" smtClean="0">
              <a:solidFill>
                <a:srgbClr val="FFFF00"/>
              </a:solidFill>
              <a:effectLst>
                <a:outerShdw blurRad="38100" dist="38100" dir="2700000" algn="tl">
                  <a:srgbClr val="000000">
                    <a:alpha val="43137"/>
                  </a:srgbClr>
                </a:outerShdw>
              </a:effectLst>
            </a:endParaRPr>
          </a:p>
          <a:p>
            <a:r>
              <a:rPr lang="he-IL" sz="4400" b="1" dirty="0" smtClean="0">
                <a:solidFill>
                  <a:srgbClr val="2929FF"/>
                </a:solidFill>
                <a:effectLst>
                  <a:outerShdw blurRad="38100" dist="38100" dir="2700000" algn="tl">
                    <a:srgbClr val="000000">
                      <a:alpha val="43137"/>
                    </a:srgbClr>
                  </a:outerShdw>
                </a:effectLst>
                <a:latin typeface="TITUS Cyberbit Basic" pitchFamily="18" charset="0"/>
                <a:cs typeface="TITUS Cyberbit Basic" pitchFamily="18" charset="0"/>
              </a:rPr>
              <a:t>ישׁע</a:t>
            </a:r>
            <a:r>
              <a:rPr lang="en-ZA" sz="4400" b="1" dirty="0" smtClean="0">
                <a:solidFill>
                  <a:srgbClr val="2929FF"/>
                </a:solidFill>
                <a:effectLst>
                  <a:outerShdw blurRad="38100" dist="38100" dir="2700000" algn="tl">
                    <a:srgbClr val="000000">
                      <a:alpha val="43137"/>
                    </a:srgbClr>
                  </a:outerShdw>
                </a:effectLst>
                <a:latin typeface="TITUS Cyberbit Basic" pitchFamily="18" charset="0"/>
                <a:cs typeface="TITUS Cyberbit Basic" pitchFamily="18" charset="0"/>
              </a:rPr>
              <a:t> </a:t>
            </a:r>
            <a:r>
              <a:rPr lang="en-ZA" dirty="0" smtClean="0">
                <a:effectLst>
                  <a:outerShdw blurRad="38100" dist="38100" dir="2700000" algn="tl">
                    <a:srgbClr val="000000">
                      <a:alpha val="43137"/>
                    </a:srgbClr>
                  </a:outerShdw>
                </a:effectLst>
              </a:rPr>
              <a:t>– </a:t>
            </a:r>
            <a:r>
              <a:rPr lang="en-ZA" dirty="0" err="1" smtClean="0">
                <a:effectLst>
                  <a:outerShdw blurRad="38100" dist="38100" dir="2700000" algn="tl">
                    <a:srgbClr val="000000">
                      <a:alpha val="43137"/>
                    </a:srgbClr>
                  </a:outerShdw>
                </a:effectLst>
              </a:rPr>
              <a:t>Yawshah</a:t>
            </a:r>
            <a:r>
              <a:rPr lang="en-ZA" dirty="0" smtClean="0">
                <a:effectLst>
                  <a:outerShdw blurRad="38100" dist="38100" dir="2700000" algn="tl">
                    <a:srgbClr val="000000">
                      <a:alpha val="43137"/>
                    </a:srgbClr>
                  </a:outerShdw>
                </a:effectLst>
              </a:rPr>
              <a:t> - </a:t>
            </a:r>
            <a:r>
              <a:rPr lang="en-ZA" dirty="0" err="1" smtClean="0">
                <a:effectLst>
                  <a:outerShdw blurRad="38100" dist="38100" dir="2700000" algn="tl">
                    <a:srgbClr val="000000">
                      <a:alpha val="43137"/>
                    </a:srgbClr>
                  </a:outerShdw>
                </a:effectLst>
              </a:rPr>
              <a:t>Yasha</a:t>
            </a:r>
            <a:endParaRPr lang="en-ZA" dirty="0" smtClean="0">
              <a:effectLst>
                <a:outerShdw blurRad="38100" dist="38100" dir="2700000" algn="tl">
                  <a:srgbClr val="000000">
                    <a:alpha val="43137"/>
                  </a:srgbClr>
                </a:outerShdw>
              </a:effectLst>
            </a:endParaRPr>
          </a:p>
          <a:p>
            <a:r>
              <a:rPr lang="en-ZA" dirty="0" smtClean="0">
                <a:solidFill>
                  <a:srgbClr val="92D050"/>
                </a:solidFill>
                <a:effectLst>
                  <a:outerShdw blurRad="38100" dist="38100" dir="2700000" algn="tl">
                    <a:srgbClr val="000000">
                      <a:alpha val="43137"/>
                    </a:srgbClr>
                  </a:outerShdw>
                </a:effectLst>
              </a:rPr>
              <a:t>be saved, be delivered, be rescued, salvation, deliverance, </a:t>
            </a:r>
            <a:r>
              <a:rPr lang="en-ZA" dirty="0" err="1" smtClean="0">
                <a:solidFill>
                  <a:srgbClr val="92D050"/>
                </a:solidFill>
                <a:effectLst>
                  <a:outerShdw blurRad="38100" dist="38100" dir="2700000" algn="tl">
                    <a:srgbClr val="000000">
                      <a:alpha val="43137"/>
                    </a:srgbClr>
                  </a:outerShdw>
                </a:effectLst>
              </a:rPr>
              <a:t>Savior</a:t>
            </a:r>
            <a:r>
              <a:rPr lang="en-ZA" dirty="0" smtClean="0">
                <a:solidFill>
                  <a:srgbClr val="92D050"/>
                </a:solidFill>
                <a:effectLst>
                  <a:outerShdw blurRad="38100" dist="38100" dir="2700000" algn="tl">
                    <a:srgbClr val="000000">
                      <a:alpha val="43137"/>
                    </a:srgbClr>
                  </a:outerShdw>
                </a:effectLst>
              </a:rPr>
              <a:t>, victory, helper.</a:t>
            </a:r>
            <a:endParaRPr lang="nl-NL" dirty="0" smtClean="0">
              <a:solidFill>
                <a:srgbClr val="92D050"/>
              </a:solidFill>
              <a:effectLst>
                <a:outerShdw blurRad="38100" dist="38100" dir="2700000" algn="tl">
                  <a:srgbClr val="000000">
                    <a:alpha val="43137"/>
                  </a:srgbClr>
                </a:outerShdw>
              </a:effectLst>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1026" name="Picture 2" descr="C:\Users\vanzyl.j\Pictures\imagesCAIARAMS.jpg"/>
          <p:cNvPicPr>
            <a:picLocks noChangeAspect="1" noChangeArrowheads="1"/>
          </p:cNvPicPr>
          <p:nvPr/>
        </p:nvPicPr>
        <p:blipFill>
          <a:blip r:embed="rId2"/>
          <a:srcRect/>
          <a:stretch>
            <a:fillRect/>
          </a:stretch>
        </p:blipFill>
        <p:spPr bwMode="auto">
          <a:xfrm>
            <a:off x="304800" y="3797968"/>
            <a:ext cx="4191000" cy="2602832"/>
          </a:xfrm>
          <a:prstGeom prst="rect">
            <a:avLst/>
          </a:prstGeom>
          <a:ln>
            <a:noFill/>
          </a:ln>
          <a:effectLst>
            <a:softEdge rad="112500"/>
          </a:effectLst>
        </p:spPr>
      </p:pic>
      <p:pic>
        <p:nvPicPr>
          <p:cNvPr id="1027" name="Picture 3" descr="C:\Users\vanzyl.j\Pictures\imagesCAUC14AB.jpg"/>
          <p:cNvPicPr>
            <a:picLocks noChangeAspect="1" noChangeArrowheads="1"/>
          </p:cNvPicPr>
          <p:nvPr/>
        </p:nvPicPr>
        <p:blipFill>
          <a:blip r:embed="rId3"/>
          <a:srcRect/>
          <a:stretch>
            <a:fillRect/>
          </a:stretch>
        </p:blipFill>
        <p:spPr bwMode="auto">
          <a:xfrm>
            <a:off x="4800600" y="3733800"/>
            <a:ext cx="3733800" cy="2862580"/>
          </a:xfrm>
          <a:prstGeom prst="rect">
            <a:avLst/>
          </a:prstGeom>
          <a:ln>
            <a:noFill/>
          </a:ln>
          <a:effectLst>
            <a:softEdge rad="112500"/>
          </a:effectLst>
        </p:spPr>
      </p:pic>
      <p:pic>
        <p:nvPicPr>
          <p:cNvPr id="1028" name="Picture 4" descr="C:\Users\vanzyl.j\Pictures\imagesCASO8SP3.jpg"/>
          <p:cNvPicPr>
            <a:picLocks noChangeAspect="1" noChangeArrowheads="1"/>
          </p:cNvPicPr>
          <p:nvPr/>
        </p:nvPicPr>
        <p:blipFill>
          <a:blip r:embed="rId4"/>
          <a:srcRect/>
          <a:stretch>
            <a:fillRect/>
          </a:stretch>
        </p:blipFill>
        <p:spPr bwMode="auto">
          <a:xfrm>
            <a:off x="4648200" y="705293"/>
            <a:ext cx="3886200" cy="2952307"/>
          </a:xfrm>
          <a:prstGeom prst="rect">
            <a:avLst/>
          </a:prstGeom>
          <a:ln>
            <a:noFill/>
          </a:ln>
          <a:effectLst>
            <a:softEdge rad="112500"/>
          </a:effectLst>
        </p:spPr>
      </p:pic>
      <p:pic>
        <p:nvPicPr>
          <p:cNvPr id="1031" name="Picture 7" descr="C:\Users\vanzyl.j\Pictures\Jan 21.jpg"/>
          <p:cNvPicPr>
            <a:picLocks noChangeAspect="1" noChangeArrowheads="1"/>
          </p:cNvPicPr>
          <p:nvPr/>
        </p:nvPicPr>
        <p:blipFill>
          <a:blip r:embed="rId5"/>
          <a:srcRect/>
          <a:stretch>
            <a:fillRect/>
          </a:stretch>
        </p:blipFill>
        <p:spPr bwMode="auto">
          <a:xfrm>
            <a:off x="0" y="685800"/>
            <a:ext cx="8023860" cy="6172200"/>
          </a:xfrm>
          <a:prstGeom prst="rect">
            <a:avLst/>
          </a:prstGeom>
          <a:ln>
            <a:noFill/>
          </a:ln>
          <a:effectLst>
            <a:softEdge rad="112500"/>
          </a:effectLst>
        </p:spPr>
      </p:pic>
      <p:pic>
        <p:nvPicPr>
          <p:cNvPr id="1030" name="Picture 6" descr="C:\Users\vanzyl.j\Pictures\4-2_crossing-the-red-sea.jpg"/>
          <p:cNvPicPr>
            <a:picLocks noChangeAspect="1" noChangeArrowheads="1"/>
          </p:cNvPicPr>
          <p:nvPr/>
        </p:nvPicPr>
        <p:blipFill>
          <a:blip r:embed="rId6"/>
          <a:srcRect/>
          <a:stretch>
            <a:fillRect/>
          </a:stretch>
        </p:blipFill>
        <p:spPr bwMode="auto">
          <a:xfrm>
            <a:off x="5943600" y="4629723"/>
            <a:ext cx="2941621" cy="2228277"/>
          </a:xfrm>
          <a:prstGeom prst="rect">
            <a:avLst/>
          </a:prstGeom>
          <a:ln>
            <a:noFill/>
          </a:ln>
          <a:effectLst>
            <a:softEdge rad="112500"/>
          </a:effectLst>
        </p:spPr>
      </p:pic>
      <p:sp>
        <p:nvSpPr>
          <p:cNvPr id="14" name="TextBox 13"/>
          <p:cNvSpPr txBox="1"/>
          <p:nvPr/>
        </p:nvSpPr>
        <p:spPr>
          <a:xfrm>
            <a:off x="2877249" y="753070"/>
            <a:ext cx="2685351" cy="923330"/>
          </a:xfrm>
          <a:prstGeom prst="rect">
            <a:avLst/>
          </a:prstGeom>
          <a:noFill/>
        </p:spPr>
        <p:txBody>
          <a:bodyPr wrap="none" rtlCol="0">
            <a:spAutoFit/>
          </a:bodyPr>
          <a:lstStyle/>
          <a:p>
            <a:r>
              <a:rPr lang="nl-NL" sz="5400" b="1" dirty="0" smtClean="0">
                <a:solidFill>
                  <a:srgbClr val="1111FF"/>
                </a:solidFill>
                <a:effectLst>
                  <a:outerShdw blurRad="38100" dist="38100" dir="2700000" algn="tl">
                    <a:srgbClr val="000000">
                      <a:alpha val="43137"/>
                    </a:srgbClr>
                  </a:outerShdw>
                </a:effectLst>
              </a:rPr>
              <a:t>Heiland</a:t>
            </a:r>
            <a:endParaRPr lang="en-ZA" sz="5400" dirty="0">
              <a:solidFill>
                <a:srgbClr val="1111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2000"/>
                                        <p:tgtEl>
                                          <p:spTgt spid="1027"/>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20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fade">
                                      <p:cBhvr>
                                        <p:cTn id="30" dur="2000"/>
                                        <p:tgtEl>
                                          <p:spTgt spid="1031"/>
                                        </p:tgtEl>
                                      </p:cBhvr>
                                    </p:animEffect>
                                  </p:childTnLst>
                                </p:cTn>
                              </p:par>
                              <p:par>
                                <p:cTn id="31" presetID="10"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2000"/>
                                        <p:tgtEl>
                                          <p:spTgt spid="103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par>
                                <p:cTn id="39" presetID="10" presetClass="exit" presetSubtype="0" fill="hold" nodeType="withEffect">
                                  <p:stCondLst>
                                    <p:cond delay="0"/>
                                  </p:stCondLst>
                                  <p:childTnLst>
                                    <p:animEffect transition="out" filter="fade">
                                      <p:cBhvr>
                                        <p:cTn id="40" dur="2000"/>
                                        <p:tgtEl>
                                          <p:spTgt spid="1027"/>
                                        </p:tgtEl>
                                      </p:cBhvr>
                                    </p:animEffect>
                                    <p:set>
                                      <p:cBhvr>
                                        <p:cTn id="41" dur="1" fill="hold">
                                          <p:stCondLst>
                                            <p:cond delay="1999"/>
                                          </p:stCondLst>
                                        </p:cTn>
                                        <p:tgtEl>
                                          <p:spTgt spid="102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1026"/>
                                        </p:tgtEl>
                                      </p:cBhvr>
                                    </p:animEffect>
                                    <p:set>
                                      <p:cBhvr>
                                        <p:cTn id="44" dur="1" fill="hold">
                                          <p:stCondLst>
                                            <p:cond delay="1999"/>
                                          </p:stCondLst>
                                        </p:cTn>
                                        <p:tgtEl>
                                          <p:spTgt spid="102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1028"/>
                                        </p:tgtEl>
                                      </p:cBhvr>
                                    </p:animEffect>
                                    <p:set>
                                      <p:cBhvr>
                                        <p:cTn id="47"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52400" y="685800"/>
            <a:ext cx="8991600" cy="3108543"/>
          </a:xfrm>
          <a:prstGeom prst="rect">
            <a:avLst/>
          </a:prstGeom>
          <a:noFill/>
        </p:spPr>
        <p:txBody>
          <a:bodyPr>
            <a:spAutoFit/>
          </a:bodyPr>
          <a:lstStyle/>
          <a:p>
            <a:r>
              <a:rPr lang="nl-NL" b="1" dirty="0" smtClean="0">
                <a:solidFill>
                  <a:srgbClr val="C00000"/>
                </a:solidFill>
                <a:effectLst>
                  <a:outerShdw blurRad="38100" dist="38100" dir="2700000" algn="tl">
                    <a:srgbClr val="000000">
                      <a:alpha val="43137"/>
                    </a:srgbClr>
                  </a:outerShdw>
                </a:effectLst>
              </a:rPr>
              <a:t>Mat 2:23  </a:t>
            </a:r>
            <a:r>
              <a:rPr lang="nl-NL" dirty="0" smtClean="0">
                <a:effectLst>
                  <a:outerShdw blurRad="38100" dist="38100" dir="2700000" algn="tl">
                    <a:srgbClr val="000000">
                      <a:alpha val="43137"/>
                    </a:srgbClr>
                  </a:outerShdw>
                </a:effectLst>
              </a:rPr>
              <a:t>En hy het gaan woon in ‘n stad met die naam van Násaret, sodat vervul sou word wat deur die profete gespreek is, dat Hy </a:t>
            </a:r>
            <a:r>
              <a:rPr lang="nl-NL" b="1" dirty="0" smtClean="0">
                <a:solidFill>
                  <a:srgbClr val="FFFF00"/>
                </a:solidFill>
                <a:effectLst>
                  <a:outerShdw blurRad="38100" dist="38100" dir="2700000" algn="tl">
                    <a:srgbClr val="000000">
                      <a:alpha val="43137"/>
                    </a:srgbClr>
                  </a:outerShdw>
                </a:effectLst>
              </a:rPr>
              <a:t>Nasaréner</a:t>
            </a:r>
            <a:r>
              <a:rPr lang="nl-NL" dirty="0" smtClean="0">
                <a:effectLst>
                  <a:outerShdw blurRad="38100" dist="38100" dir="2700000" algn="tl">
                    <a:srgbClr val="000000">
                      <a:alpha val="43137"/>
                    </a:srgbClr>
                  </a:outerShdw>
                </a:effectLst>
              </a:rPr>
              <a:t> genoem sou word. </a:t>
            </a:r>
            <a:r>
              <a:rPr lang="nl-NL" i="1" dirty="0" smtClean="0">
                <a:solidFill>
                  <a:srgbClr val="00B0F0"/>
                </a:solidFill>
                <a:effectLst>
                  <a:outerShdw blurRad="38100" dist="38100" dir="2700000" algn="tl">
                    <a:srgbClr val="000000">
                      <a:alpha val="43137"/>
                    </a:srgbClr>
                  </a:outerShdw>
                </a:effectLst>
              </a:rPr>
              <a:t>(x 17)</a:t>
            </a:r>
          </a:p>
          <a:p>
            <a:r>
              <a:rPr lang="nl-NL" b="1" dirty="0" smtClean="0">
                <a:solidFill>
                  <a:srgbClr val="C00000"/>
                </a:solidFill>
                <a:effectLst>
                  <a:outerShdw blurRad="38100" dist="38100" dir="2700000" algn="tl">
                    <a:srgbClr val="000000">
                      <a:alpha val="43137"/>
                    </a:srgbClr>
                  </a:outerShdw>
                </a:effectLst>
              </a:rPr>
              <a:t>Joh 19:19  </a:t>
            </a:r>
            <a:r>
              <a:rPr lang="nl-NL" dirty="0" smtClean="0">
                <a:effectLst>
                  <a:outerShdw blurRad="38100" dist="38100" dir="2700000" algn="tl">
                    <a:srgbClr val="000000">
                      <a:alpha val="43137"/>
                    </a:srgbClr>
                  </a:outerShdw>
                </a:effectLst>
              </a:rPr>
              <a:t>En Pilatus het ook ‘n opskrif geskrywe en dit op die kruis gesit; en daar was geskrywe: </a:t>
            </a:r>
            <a:r>
              <a:rPr lang="nl-NL" b="1" dirty="0" smtClean="0">
                <a:solidFill>
                  <a:srgbClr val="FFFF00"/>
                </a:solidFill>
                <a:effectLst>
                  <a:outerShdw blurRad="38100" dist="38100" dir="2700000" algn="tl">
                    <a:srgbClr val="000000">
                      <a:alpha val="43137"/>
                    </a:srgbClr>
                  </a:outerShdw>
                </a:effectLst>
              </a:rPr>
              <a:t>JESUS, DIE NASARÉNER,</a:t>
            </a:r>
            <a:r>
              <a:rPr lang="nl-NL" dirty="0" smtClean="0">
                <a:effectLst>
                  <a:outerShdw blurRad="38100" dist="38100" dir="2700000" algn="tl">
                    <a:srgbClr val="000000">
                      <a:alpha val="43137"/>
                    </a:srgbClr>
                  </a:outerShdw>
                </a:effectLst>
              </a:rPr>
              <a:t> DIE KONING VAN DIE JODE.</a:t>
            </a:r>
            <a:endParaRPr lang="en-ZA" dirty="0">
              <a:effectLst>
                <a:outerShdw blurRad="38100" dist="38100" dir="2700000" algn="tl">
                  <a:srgbClr val="000000">
                    <a:alpha val="43137"/>
                  </a:srgbClr>
                </a:outerShdw>
              </a:effectLst>
              <a:cs typeface="+mn-cs"/>
            </a:endParaRPr>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pic>
        <p:nvPicPr>
          <p:cNvPr id="37890" name="Picture 2" descr="C:\Users\vanzyl.j\Pictures\robert-powell-001.jpg"/>
          <p:cNvPicPr>
            <a:picLocks noChangeAspect="1" noChangeArrowheads="1"/>
          </p:cNvPicPr>
          <p:nvPr/>
        </p:nvPicPr>
        <p:blipFill>
          <a:blip r:embed="rId2"/>
          <a:srcRect/>
          <a:stretch>
            <a:fillRect/>
          </a:stretch>
        </p:blipFill>
        <p:spPr bwMode="auto">
          <a:xfrm>
            <a:off x="2895600" y="3954780"/>
            <a:ext cx="4838700" cy="2903220"/>
          </a:xfrm>
          <a:prstGeom prst="rect">
            <a:avLst/>
          </a:prstGeom>
          <a:ln>
            <a:noFill/>
          </a:ln>
          <a:effectLst>
            <a:softEdge rad="112500"/>
          </a:effectLst>
        </p:spPr>
      </p:pic>
      <p:pic>
        <p:nvPicPr>
          <p:cNvPr id="37891" name="Picture 3" descr="C:\Users\vanzyl.j\Pictures\kruis woorde3.png"/>
          <p:cNvPicPr>
            <a:picLocks noChangeAspect="1" noChangeArrowheads="1"/>
          </p:cNvPicPr>
          <p:nvPr/>
        </p:nvPicPr>
        <p:blipFill>
          <a:blip r:embed="rId3"/>
          <a:srcRect/>
          <a:stretch>
            <a:fillRect/>
          </a:stretch>
        </p:blipFill>
        <p:spPr bwMode="auto">
          <a:xfrm>
            <a:off x="0" y="4343400"/>
            <a:ext cx="2819400" cy="1910582"/>
          </a:xfrm>
          <a:prstGeom prst="rect">
            <a:avLst/>
          </a:prstGeom>
          <a:ln>
            <a:noFill/>
          </a:ln>
          <a:effectLst>
            <a:softEdge rad="112500"/>
          </a:effectLst>
        </p:spPr>
      </p:pic>
      <p:pic>
        <p:nvPicPr>
          <p:cNvPr id="37892" name="Picture 4" descr="C:\Users\vanzyl.j\Pictures\imagesCASRCG4Q.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00800" y="3962400"/>
            <a:ext cx="2533650" cy="1800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890"/>
                                        </p:tgtEl>
                                        <p:attrNameLst>
                                          <p:attrName>style.visibility</p:attrName>
                                        </p:attrNameLst>
                                      </p:cBhvr>
                                      <p:to>
                                        <p:strVal val="visible"/>
                                      </p:to>
                                    </p:set>
                                    <p:animEffect transition="in" filter="fade">
                                      <p:cBhvr>
                                        <p:cTn id="9" dur="2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7891"/>
                                        </p:tgtEl>
                                        <p:attrNameLst>
                                          <p:attrName>style.visibility</p:attrName>
                                        </p:attrNameLst>
                                      </p:cBhvr>
                                      <p:to>
                                        <p:strVal val="visible"/>
                                      </p:to>
                                    </p:set>
                                    <p:animEffect transition="in" filter="fade">
                                      <p:cBhvr>
                                        <p:cTn id="16" dur="2000"/>
                                        <p:tgtEl>
                                          <p:spTgt spid="37891"/>
                                        </p:tgtEl>
                                      </p:cBhvr>
                                    </p:animEffect>
                                  </p:childTnLst>
                                </p:cTn>
                              </p:par>
                              <p:par>
                                <p:cTn id="17" presetID="10" presetClass="entr" presetSubtype="0" fill="hold" nodeType="withEffect">
                                  <p:stCondLst>
                                    <p:cond delay="0"/>
                                  </p:stCondLst>
                                  <p:childTnLst>
                                    <p:set>
                                      <p:cBhvr>
                                        <p:cTn id="18" dur="1" fill="hold">
                                          <p:stCondLst>
                                            <p:cond delay="0"/>
                                          </p:stCondLst>
                                        </p:cTn>
                                        <p:tgtEl>
                                          <p:spTgt spid="37892"/>
                                        </p:tgtEl>
                                        <p:attrNameLst>
                                          <p:attrName>style.visibility</p:attrName>
                                        </p:attrNameLst>
                                      </p:cBhvr>
                                      <p:to>
                                        <p:strVal val="visible"/>
                                      </p:to>
                                    </p:set>
                                    <p:animEffect transition="in" filter="fade">
                                      <p:cBhvr>
                                        <p:cTn id="19"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aphicFrame>
        <p:nvGraphicFramePr>
          <p:cNvPr id="9" name="Table 8"/>
          <p:cNvGraphicFramePr>
            <a:graphicFrameLocks noGrp="1"/>
          </p:cNvGraphicFramePr>
          <p:nvPr/>
        </p:nvGraphicFramePr>
        <p:xfrm>
          <a:off x="76200" y="853440"/>
          <a:ext cx="8966518" cy="5516880"/>
        </p:xfrm>
        <a:graphic>
          <a:graphicData uri="http://schemas.openxmlformats.org/drawingml/2006/table">
            <a:tbl>
              <a:tblPr firstRow="1" bandRow="1">
                <a:tableStyleId>{8A107856-5554-42FB-B03E-39F5DBC370BA}</a:tableStyleId>
              </a:tblPr>
              <a:tblGrid>
                <a:gridCol w="2768600"/>
                <a:gridCol w="2768600"/>
                <a:gridCol w="3429318"/>
              </a:tblGrid>
              <a:tr h="416842">
                <a:tc>
                  <a:txBody>
                    <a:bodyPr/>
                    <a:lstStyle/>
                    <a:p>
                      <a:pPr algn="ctr"/>
                      <a:r>
                        <a:rPr lang="en-ZA" sz="2400" dirty="0" err="1" smtClean="0">
                          <a:solidFill>
                            <a:srgbClr val="92D050"/>
                          </a:solidFill>
                          <a:effectLst>
                            <a:outerShdw blurRad="38100" dist="38100" dir="2700000" algn="tl">
                              <a:srgbClr val="000000">
                                <a:alpha val="43137"/>
                              </a:srgbClr>
                            </a:outerShdw>
                          </a:effectLst>
                        </a:rPr>
                        <a:t>NAAM</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OT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NT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r>
              <a:tr h="961942">
                <a:tc>
                  <a:txBody>
                    <a:bodyPr/>
                    <a:lstStyle/>
                    <a:p>
                      <a:r>
                        <a:rPr lang="nl-NL" sz="2800" dirty="0" smtClean="0">
                          <a:solidFill>
                            <a:srgbClr val="002060"/>
                          </a:solidFill>
                          <a:effectLst>
                            <a:outerShdw blurRad="38100" dist="38100" dir="2700000" algn="tl">
                              <a:srgbClr val="000000">
                                <a:alpha val="43137"/>
                              </a:srgbClr>
                            </a:outerShdw>
                          </a:effectLst>
                        </a:rPr>
                        <a:t>Gesalfde;</a:t>
                      </a:r>
                    </a:p>
                    <a:p>
                      <a:r>
                        <a:rPr lang="nl-NL" sz="2800" dirty="0" smtClean="0">
                          <a:solidFill>
                            <a:srgbClr val="002060"/>
                          </a:solidFill>
                          <a:effectLst>
                            <a:outerShdw blurRad="38100" dist="38100" dir="2700000" algn="tl">
                              <a:srgbClr val="000000">
                                <a:alpha val="43137"/>
                              </a:srgbClr>
                            </a:outerShdw>
                          </a:effectLst>
                        </a:rPr>
                        <a:t>Messías; Christus</a:t>
                      </a:r>
                      <a:endParaRPr lang="en-ZA" sz="2800" dirty="0">
                        <a:solidFill>
                          <a:srgbClr val="002060"/>
                        </a:solidFill>
                        <a:effectLst>
                          <a:outerShdw blurRad="38100" dist="38100" dir="2700000" algn="tl">
                            <a:srgbClr val="000000">
                              <a:alpha val="43137"/>
                            </a:srgbClr>
                          </a:outerShdw>
                        </a:effectLst>
                      </a:endParaRPr>
                    </a:p>
                  </a:txBody>
                  <a:tcPr/>
                </a:tc>
                <a:tc>
                  <a:txBody>
                    <a:bodyPr/>
                    <a:lstStyle/>
                    <a:p>
                      <a:r>
                        <a:rPr lang="en-ZA" sz="2800" dirty="0" smtClean="0">
                          <a:solidFill>
                            <a:srgbClr val="C00000"/>
                          </a:solidFill>
                          <a:effectLst>
                            <a:outerShdw blurRad="38100" dist="38100" dir="2700000" algn="tl">
                              <a:srgbClr val="000000">
                                <a:alpha val="43137"/>
                              </a:srgbClr>
                            </a:outerShdw>
                          </a:effectLst>
                        </a:rPr>
                        <a:t>Dan 9: 25, 26; </a:t>
                      </a:r>
                      <a:r>
                        <a:rPr lang="en-ZA" sz="2800" kern="1200" dirty="0" err="1" smtClean="0">
                          <a:solidFill>
                            <a:srgbClr val="C00000"/>
                          </a:solidFill>
                          <a:effectLst>
                            <a:outerShdw blurRad="38100" dist="38100" dir="2700000" algn="tl">
                              <a:srgbClr val="000000">
                                <a:alpha val="43137"/>
                              </a:srgbClr>
                            </a:outerShdw>
                          </a:effectLst>
                          <a:latin typeface="+mn-lt"/>
                          <a:ea typeface="+mn-ea"/>
                          <a:cs typeface="+mn-cs"/>
                        </a:rPr>
                        <a:t>Háb</a:t>
                      </a:r>
                      <a:r>
                        <a:rPr lang="en-ZA" sz="2800" kern="1200" dirty="0" smtClean="0">
                          <a:solidFill>
                            <a:srgbClr val="C00000"/>
                          </a:solidFill>
                          <a:effectLst>
                            <a:outerShdw blurRad="38100" dist="38100" dir="2700000" algn="tl">
                              <a:srgbClr val="000000">
                                <a:alpha val="43137"/>
                              </a:srgbClr>
                            </a:outerShdw>
                          </a:effectLst>
                          <a:latin typeface="+mn-lt"/>
                          <a:ea typeface="+mn-ea"/>
                          <a:cs typeface="+mn-cs"/>
                        </a:rPr>
                        <a:t> 3:13 </a:t>
                      </a:r>
                    </a:p>
                  </a:txBody>
                  <a:tcPr/>
                </a:tc>
                <a:tc>
                  <a:txBody>
                    <a:bodyPr/>
                    <a:lstStyle/>
                    <a:p>
                      <a:r>
                        <a:rPr lang="en-ZA" sz="2800" dirty="0" err="1" smtClean="0">
                          <a:solidFill>
                            <a:srgbClr val="C00000"/>
                          </a:solidFill>
                          <a:effectLst>
                            <a:outerShdw blurRad="38100" dist="38100" dir="2700000" algn="tl">
                              <a:srgbClr val="000000">
                                <a:alpha val="43137"/>
                              </a:srgbClr>
                            </a:outerShdw>
                          </a:effectLst>
                        </a:rPr>
                        <a:t>Joh</a:t>
                      </a:r>
                      <a:r>
                        <a:rPr lang="en-ZA" sz="2800" dirty="0" smtClean="0">
                          <a:solidFill>
                            <a:srgbClr val="C00000"/>
                          </a:solidFill>
                          <a:effectLst>
                            <a:outerShdw blurRad="38100" dist="38100" dir="2700000" algn="tl">
                              <a:srgbClr val="000000">
                                <a:alpha val="43137"/>
                              </a:srgbClr>
                            </a:outerShdw>
                          </a:effectLst>
                        </a:rPr>
                        <a:t> 1:41; </a:t>
                      </a:r>
                      <a:r>
                        <a:rPr lang="en-ZA" sz="2800" dirty="0" err="1" smtClean="0">
                          <a:solidFill>
                            <a:srgbClr val="C00000"/>
                          </a:solidFill>
                          <a:effectLst>
                            <a:outerShdw blurRad="38100" dist="38100" dir="2700000" algn="tl">
                              <a:srgbClr val="000000">
                                <a:alpha val="43137"/>
                              </a:srgbClr>
                            </a:outerShdw>
                          </a:effectLst>
                        </a:rPr>
                        <a:t>Joh</a:t>
                      </a:r>
                      <a:r>
                        <a:rPr lang="en-ZA" sz="2800" dirty="0" smtClean="0">
                          <a:solidFill>
                            <a:srgbClr val="C00000"/>
                          </a:solidFill>
                          <a:effectLst>
                            <a:outerShdw blurRad="38100" dist="38100" dir="2700000" algn="tl">
                              <a:srgbClr val="000000">
                                <a:alpha val="43137"/>
                              </a:srgbClr>
                            </a:outerShdw>
                          </a:effectLst>
                        </a:rPr>
                        <a:t> 4:25</a:t>
                      </a:r>
                      <a:endParaRPr lang="en-ZA" sz="2800" dirty="0">
                        <a:solidFill>
                          <a:srgbClr val="C00000"/>
                        </a:solidFill>
                        <a:effectLst>
                          <a:outerShdw blurRad="38100" dist="38100" dir="2700000" algn="tl">
                            <a:srgbClr val="000000">
                              <a:alpha val="43137"/>
                            </a:srgbClr>
                          </a:outerShdw>
                        </a:effectLst>
                      </a:endParaRPr>
                    </a:p>
                  </a:txBody>
                  <a:tcPr/>
                </a:tc>
              </a:tr>
              <a:tr h="6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800" dirty="0" smtClean="0">
                          <a:solidFill>
                            <a:srgbClr val="002060"/>
                          </a:solidFill>
                          <a:effectLst>
                            <a:outerShdw blurRad="38100" dist="38100" dir="2700000" algn="tl">
                              <a:srgbClr val="000000">
                                <a:alpha val="43137"/>
                              </a:srgbClr>
                            </a:outerShdw>
                          </a:effectLst>
                        </a:rPr>
                        <a:t>Immánuel (OT)</a:t>
                      </a:r>
                    </a:p>
                    <a:p>
                      <a:pPr marL="0" marR="0" indent="0" algn="l" defTabSz="914400" rtl="0" eaLnBrk="1" fontAlgn="auto" latinLnBrk="0" hangingPunct="1">
                        <a:lnSpc>
                          <a:spcPct val="100000"/>
                        </a:lnSpc>
                        <a:spcBef>
                          <a:spcPts val="0"/>
                        </a:spcBef>
                        <a:spcAft>
                          <a:spcPts val="0"/>
                        </a:spcAft>
                        <a:buClrTx/>
                        <a:buSzTx/>
                        <a:buFontTx/>
                        <a:buNone/>
                        <a:tabLst/>
                        <a:defRPr/>
                      </a:pPr>
                      <a:r>
                        <a:rPr lang="en-ZA" sz="2800" kern="1200" dirty="0" err="1" smtClean="0">
                          <a:solidFill>
                            <a:srgbClr val="002060"/>
                          </a:solidFill>
                          <a:effectLst>
                            <a:outerShdw blurRad="38100" dist="38100" dir="2700000" algn="tl">
                              <a:srgbClr val="000000">
                                <a:alpha val="43137"/>
                              </a:srgbClr>
                            </a:outerShdw>
                          </a:effectLst>
                          <a:latin typeface="+mn-lt"/>
                          <a:ea typeface="+mn-ea"/>
                          <a:cs typeface="+mn-cs"/>
                        </a:rPr>
                        <a:t>Emmánuel</a:t>
                      </a:r>
                      <a:r>
                        <a:rPr lang="en-ZA" sz="2800" kern="1200" dirty="0" smtClean="0">
                          <a:solidFill>
                            <a:srgbClr val="002060"/>
                          </a:solidFill>
                          <a:effectLst>
                            <a:outerShdw blurRad="38100" dist="38100" dir="2700000" algn="tl">
                              <a:srgbClr val="000000">
                                <a:alpha val="43137"/>
                              </a:srgbClr>
                            </a:outerShdw>
                          </a:effectLst>
                          <a:latin typeface="+mn-lt"/>
                          <a:ea typeface="+mn-ea"/>
                          <a:cs typeface="+mn-cs"/>
                        </a:rPr>
                        <a:t> (NT) </a:t>
                      </a:r>
                      <a:endParaRPr lang="en-ZA" sz="2800" dirty="0">
                        <a:solidFill>
                          <a:srgbClr val="002060"/>
                        </a:solidFill>
                        <a:effectLst>
                          <a:outerShdw blurRad="38100" dist="38100" dir="2700000" algn="tl">
                            <a:srgbClr val="000000">
                              <a:alpha val="43137"/>
                            </a:srgbClr>
                          </a:outerShdw>
                        </a:effectLst>
                      </a:endParaRPr>
                    </a:p>
                  </a:txBody>
                  <a:tcPr/>
                </a:tc>
                <a:tc>
                  <a:txBody>
                    <a:bodyPr/>
                    <a:lstStyle/>
                    <a:p>
                      <a:r>
                        <a:rPr lang="en-ZA" sz="2800" dirty="0" err="1" smtClean="0">
                          <a:solidFill>
                            <a:srgbClr val="C00000"/>
                          </a:solidFill>
                          <a:effectLst>
                            <a:outerShdw blurRad="38100" dist="38100" dir="2700000" algn="tl">
                              <a:srgbClr val="000000">
                                <a:alpha val="43137"/>
                              </a:srgbClr>
                            </a:outerShdw>
                          </a:effectLst>
                        </a:rPr>
                        <a:t>Jes</a:t>
                      </a:r>
                      <a:r>
                        <a:rPr lang="en-ZA" sz="2800" dirty="0" smtClean="0">
                          <a:solidFill>
                            <a:srgbClr val="C00000"/>
                          </a:solidFill>
                          <a:effectLst>
                            <a:outerShdw blurRad="38100" dist="38100" dir="2700000" algn="tl">
                              <a:srgbClr val="000000">
                                <a:alpha val="43137"/>
                              </a:srgbClr>
                            </a:outerShdw>
                          </a:effectLst>
                        </a:rPr>
                        <a:t> 7:14; </a:t>
                      </a:r>
                      <a:r>
                        <a:rPr lang="en-ZA" sz="2800" dirty="0" err="1" smtClean="0">
                          <a:solidFill>
                            <a:srgbClr val="C00000"/>
                          </a:solidFill>
                          <a:effectLst>
                            <a:outerShdw blurRad="38100" dist="38100" dir="2700000" algn="tl">
                              <a:srgbClr val="000000">
                                <a:alpha val="43137"/>
                              </a:srgbClr>
                            </a:outerShdw>
                          </a:effectLst>
                        </a:rPr>
                        <a:t>Jes</a:t>
                      </a:r>
                      <a:r>
                        <a:rPr lang="en-ZA" sz="2800" dirty="0" smtClean="0">
                          <a:solidFill>
                            <a:srgbClr val="C00000"/>
                          </a:solidFill>
                          <a:effectLst>
                            <a:outerShdw blurRad="38100" dist="38100" dir="2700000" algn="tl">
                              <a:srgbClr val="000000">
                                <a:alpha val="43137"/>
                              </a:srgbClr>
                            </a:outerShdw>
                          </a:effectLst>
                        </a:rPr>
                        <a:t> 8:8</a:t>
                      </a:r>
                      <a:endParaRPr lang="en-ZA" sz="2800" dirty="0">
                        <a:solidFill>
                          <a:srgbClr val="C00000"/>
                        </a:solidFill>
                        <a:effectLst>
                          <a:outerShdw blurRad="38100" dist="38100" dir="2700000" algn="tl">
                            <a:srgbClr val="000000">
                              <a:alpha val="43137"/>
                            </a:srgbClr>
                          </a:outerShdw>
                        </a:effectLst>
                      </a:endParaRPr>
                    </a:p>
                  </a:txBody>
                  <a:tcPr/>
                </a:tc>
                <a:tc>
                  <a:txBody>
                    <a:bodyPr/>
                    <a:lstStyle/>
                    <a:p>
                      <a:r>
                        <a:rPr lang="en-ZA" sz="2800" dirty="0" smtClean="0">
                          <a:solidFill>
                            <a:srgbClr val="C00000"/>
                          </a:solidFill>
                          <a:effectLst>
                            <a:outerShdw blurRad="38100" dist="38100" dir="2700000" algn="tl">
                              <a:srgbClr val="000000">
                                <a:alpha val="43137"/>
                              </a:srgbClr>
                            </a:outerShdw>
                          </a:effectLst>
                        </a:rPr>
                        <a:t>Mat 1:23</a:t>
                      </a:r>
                      <a:endParaRPr lang="en-ZA" sz="2800" dirty="0">
                        <a:solidFill>
                          <a:srgbClr val="C00000"/>
                        </a:solidFill>
                        <a:effectLst>
                          <a:outerShdw blurRad="38100" dist="38100" dir="2700000" algn="tl">
                            <a:srgbClr val="000000">
                              <a:alpha val="43137"/>
                            </a:srgbClr>
                          </a:outerShdw>
                        </a:effectLst>
                      </a:endParaRPr>
                    </a:p>
                  </a:txBody>
                  <a:tcPr/>
                </a:tc>
              </a:tr>
              <a:tr h="6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800" dirty="0" smtClean="0">
                          <a:solidFill>
                            <a:srgbClr val="002060"/>
                          </a:solidFill>
                          <a:effectLst>
                            <a:outerShdw blurRad="38100" dist="38100" dir="2700000" algn="tl">
                              <a:srgbClr val="000000">
                                <a:alpha val="43137"/>
                              </a:srgbClr>
                            </a:outerShdw>
                          </a:effectLst>
                        </a:rPr>
                        <a:t>Heiland</a:t>
                      </a:r>
                    </a:p>
                    <a:p>
                      <a:endParaRPr lang="en-ZA" sz="2800" dirty="0">
                        <a:solidFill>
                          <a:srgbClr val="002060"/>
                        </a:solidFill>
                        <a:effectLst>
                          <a:outerShdw blurRad="38100" dist="38100" dir="2700000" algn="tl">
                            <a:srgbClr val="000000">
                              <a:alpha val="43137"/>
                            </a:srgbClr>
                          </a:outerShdw>
                        </a:effectLst>
                      </a:endParaRPr>
                    </a:p>
                  </a:txBody>
                  <a:tcPr/>
                </a:tc>
                <a:tc>
                  <a:txBody>
                    <a:bodyPr/>
                    <a:lstStyle/>
                    <a:p>
                      <a:r>
                        <a:rPr lang="en-ZA" sz="2800" dirty="0" err="1" smtClean="0">
                          <a:solidFill>
                            <a:srgbClr val="C00000"/>
                          </a:solidFill>
                          <a:effectLst>
                            <a:outerShdw blurRad="38100" dist="38100" dir="2700000" algn="tl">
                              <a:srgbClr val="000000">
                                <a:alpha val="43137"/>
                              </a:srgbClr>
                            </a:outerShdw>
                          </a:effectLst>
                        </a:rPr>
                        <a:t>Jes</a:t>
                      </a:r>
                      <a:r>
                        <a:rPr lang="en-ZA" sz="2800" dirty="0" smtClean="0">
                          <a:solidFill>
                            <a:srgbClr val="C00000"/>
                          </a:solidFill>
                          <a:effectLst>
                            <a:outerShdw blurRad="38100" dist="38100" dir="2700000" algn="tl">
                              <a:srgbClr val="000000">
                                <a:alpha val="43137"/>
                              </a:srgbClr>
                            </a:outerShdw>
                          </a:effectLst>
                        </a:rPr>
                        <a:t> 43:11</a:t>
                      </a:r>
                      <a:endParaRPr lang="en-ZA" sz="2800" dirty="0">
                        <a:solidFill>
                          <a:srgbClr val="C00000"/>
                        </a:solidFill>
                        <a:effectLst>
                          <a:outerShdw blurRad="38100" dist="38100" dir="2700000" algn="tl">
                            <a:srgbClr val="000000">
                              <a:alpha val="43137"/>
                            </a:srgbClr>
                          </a:outerShdw>
                        </a:effectLst>
                      </a:endParaRPr>
                    </a:p>
                  </a:txBody>
                  <a:tcPr/>
                </a:tc>
                <a:tc>
                  <a:txBody>
                    <a:bodyPr/>
                    <a:lstStyle/>
                    <a:p>
                      <a:pPr marL="0" algn="l" defTabSz="914400" rtl="0" eaLnBrk="1" latinLnBrk="0" hangingPunct="1"/>
                      <a:r>
                        <a:rPr lang="en-ZA" sz="2800" i="1" kern="1200" dirty="0" smtClean="0">
                          <a:solidFill>
                            <a:srgbClr val="C00000"/>
                          </a:solidFill>
                          <a:effectLst>
                            <a:outerShdw blurRad="38100" dist="38100" dir="2700000" algn="tl">
                              <a:srgbClr val="000000">
                                <a:alpha val="43137"/>
                              </a:srgbClr>
                            </a:outerShdw>
                          </a:effectLst>
                          <a:latin typeface="+mn-lt"/>
                          <a:ea typeface="+mn-ea"/>
                          <a:cs typeface="+mn-cs"/>
                        </a:rPr>
                        <a:t>“</a:t>
                      </a:r>
                      <a:r>
                        <a:rPr lang="en-ZA" sz="2800" i="1" kern="1200" dirty="0" err="1" smtClean="0">
                          <a:solidFill>
                            <a:srgbClr val="C00000"/>
                          </a:solidFill>
                          <a:effectLst>
                            <a:outerShdw blurRad="38100" dist="38100" dir="2700000" algn="tl">
                              <a:srgbClr val="000000">
                                <a:alpha val="43137"/>
                              </a:srgbClr>
                            </a:outerShdw>
                          </a:effectLst>
                          <a:latin typeface="+mn-lt"/>
                          <a:ea typeface="+mn-ea"/>
                          <a:cs typeface="+mn-cs"/>
                        </a:rPr>
                        <a:t>Saligmaker</a:t>
                      </a:r>
                      <a:r>
                        <a:rPr lang="en-ZA" sz="2800" i="1" kern="1200" dirty="0" smtClean="0">
                          <a:solidFill>
                            <a:srgbClr val="C00000"/>
                          </a:solidFill>
                          <a:effectLst>
                            <a:outerShdw blurRad="38100" dist="38100" dir="2700000" algn="tl">
                              <a:srgbClr val="000000">
                                <a:alpha val="43137"/>
                              </a:srgbClr>
                            </a:outerShdw>
                          </a:effectLst>
                          <a:latin typeface="+mn-lt"/>
                          <a:ea typeface="+mn-ea"/>
                          <a:cs typeface="+mn-cs"/>
                        </a:rPr>
                        <a:t>”  </a:t>
                      </a:r>
                      <a:r>
                        <a:rPr lang="en-ZA" sz="2800" i="1"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x7 </a:t>
                      </a:r>
                      <a:r>
                        <a:rPr lang="en-ZA" sz="2800" i="0" kern="1200" dirty="0" err="1" smtClean="0">
                          <a:solidFill>
                            <a:srgbClr val="C00000"/>
                          </a:solidFill>
                          <a:effectLst>
                            <a:outerShdw blurRad="38100" dist="38100" dir="2700000" algn="tl">
                              <a:srgbClr val="000000">
                                <a:alpha val="43137"/>
                              </a:srgbClr>
                            </a:outerShdw>
                          </a:effectLst>
                          <a:latin typeface="+mn-lt"/>
                          <a:ea typeface="+mn-ea"/>
                          <a:cs typeface="+mn-cs"/>
                        </a:rPr>
                        <a:t>Luk</a:t>
                      </a:r>
                      <a:r>
                        <a:rPr lang="en-ZA" sz="2800" i="0" kern="1200" dirty="0" smtClean="0">
                          <a:solidFill>
                            <a:srgbClr val="C00000"/>
                          </a:solidFill>
                          <a:effectLst>
                            <a:outerShdw blurRad="38100" dist="38100" dir="2700000" algn="tl">
                              <a:srgbClr val="000000">
                                <a:alpha val="43137"/>
                              </a:srgbClr>
                            </a:outerShdw>
                          </a:effectLst>
                          <a:latin typeface="+mn-lt"/>
                          <a:ea typeface="+mn-ea"/>
                          <a:cs typeface="+mn-cs"/>
                        </a:rPr>
                        <a:t> 2:11</a:t>
                      </a:r>
                    </a:p>
                    <a:p>
                      <a:r>
                        <a:rPr lang="en-ZA" sz="2800" i="1" dirty="0" smtClean="0">
                          <a:solidFill>
                            <a:srgbClr val="C00000"/>
                          </a:solidFill>
                          <a:effectLst>
                            <a:outerShdw blurRad="38100" dist="38100" dir="2700000" algn="tl">
                              <a:srgbClr val="000000">
                                <a:alpha val="43137"/>
                              </a:srgbClr>
                            </a:outerShdw>
                          </a:effectLst>
                        </a:rPr>
                        <a:t>“</a:t>
                      </a:r>
                      <a:r>
                        <a:rPr lang="en-ZA" sz="2800" i="1" dirty="0" err="1" smtClean="0">
                          <a:solidFill>
                            <a:srgbClr val="C00000"/>
                          </a:solidFill>
                          <a:effectLst>
                            <a:outerShdw blurRad="38100" dist="38100" dir="2700000" algn="tl">
                              <a:srgbClr val="000000">
                                <a:alpha val="43137"/>
                              </a:srgbClr>
                            </a:outerShdw>
                          </a:effectLst>
                        </a:rPr>
                        <a:t>Verlosser</a:t>
                      </a:r>
                      <a:r>
                        <a:rPr lang="en-ZA" sz="2800" i="1" dirty="0" smtClean="0">
                          <a:solidFill>
                            <a:srgbClr val="C00000"/>
                          </a:solidFill>
                          <a:effectLst>
                            <a:outerShdw blurRad="38100" dist="38100" dir="2700000" algn="tl">
                              <a:srgbClr val="000000">
                                <a:alpha val="43137"/>
                              </a:srgbClr>
                            </a:outerShdw>
                          </a:effectLst>
                        </a:rPr>
                        <a:t>”  </a:t>
                      </a:r>
                      <a:r>
                        <a:rPr lang="en-ZA" sz="2800" i="1" dirty="0" smtClean="0">
                          <a:solidFill>
                            <a:schemeClr val="accent2">
                              <a:lumMod val="75000"/>
                            </a:schemeClr>
                          </a:solidFill>
                          <a:effectLst>
                            <a:outerShdw blurRad="38100" dist="38100" dir="2700000" algn="tl">
                              <a:srgbClr val="000000">
                                <a:alpha val="43137"/>
                              </a:srgbClr>
                            </a:outerShdw>
                          </a:effectLst>
                        </a:rPr>
                        <a:t>x18</a:t>
                      </a:r>
                      <a:r>
                        <a:rPr lang="en-ZA" sz="2800" i="1" dirty="0" smtClean="0">
                          <a:solidFill>
                            <a:srgbClr val="C00000"/>
                          </a:solidFill>
                          <a:effectLst>
                            <a:outerShdw blurRad="38100" dist="38100" dir="2700000" algn="tl">
                              <a:srgbClr val="000000">
                                <a:alpha val="43137"/>
                              </a:srgbClr>
                            </a:outerShdw>
                          </a:effectLst>
                        </a:rPr>
                        <a:t> </a:t>
                      </a:r>
                    </a:p>
                    <a:p>
                      <a:r>
                        <a:rPr lang="en-ZA" sz="2800" i="0" kern="1200" dirty="0" smtClean="0">
                          <a:solidFill>
                            <a:srgbClr val="C00000"/>
                          </a:solidFill>
                          <a:effectLst>
                            <a:outerShdw blurRad="38100" dist="38100" dir="2700000" algn="tl">
                              <a:srgbClr val="000000">
                                <a:alpha val="43137"/>
                              </a:srgbClr>
                            </a:outerShdw>
                          </a:effectLst>
                          <a:latin typeface="+mn-lt"/>
                          <a:ea typeface="+mn-ea"/>
                          <a:cs typeface="+mn-cs"/>
                        </a:rPr>
                        <a:t>Tit 1:4</a:t>
                      </a:r>
                      <a:endParaRPr lang="en-ZA" sz="2800" i="1" dirty="0">
                        <a:solidFill>
                          <a:srgbClr val="C00000"/>
                        </a:solidFill>
                        <a:effectLst>
                          <a:outerShdw blurRad="38100" dist="38100" dir="2700000" algn="tl">
                            <a:srgbClr val="000000">
                              <a:alpha val="43137"/>
                            </a:srgbClr>
                          </a:outerShdw>
                        </a:effectLst>
                      </a:endParaRPr>
                    </a:p>
                  </a:txBody>
                  <a:tcPr/>
                </a:tc>
              </a:tr>
              <a:tr h="474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800" kern="1200" dirty="0" smtClean="0">
                          <a:solidFill>
                            <a:srgbClr val="002060"/>
                          </a:solidFill>
                          <a:effectLst>
                            <a:outerShdw blurRad="38100" dist="38100" dir="2700000" algn="tl">
                              <a:srgbClr val="000000">
                                <a:alpha val="43137"/>
                              </a:srgbClr>
                            </a:outerShdw>
                          </a:effectLst>
                          <a:latin typeface="+mn-lt"/>
                          <a:ea typeface="+mn-ea"/>
                          <a:cs typeface="+mn-cs"/>
                        </a:rPr>
                        <a:t>Nasaréner</a:t>
                      </a:r>
                      <a:endParaRPr lang="en-ZA" sz="2800" kern="1200" dirty="0" smtClean="0">
                        <a:solidFill>
                          <a:srgbClr val="002060"/>
                        </a:solidFill>
                        <a:effectLst>
                          <a:outerShdw blurRad="38100" dist="38100" dir="2700000" algn="tl">
                            <a:srgbClr val="000000">
                              <a:alpha val="43137"/>
                            </a:srgbClr>
                          </a:outerShdw>
                        </a:effectLst>
                        <a:latin typeface="+mn-lt"/>
                        <a:ea typeface="+mn-ea"/>
                        <a:cs typeface="+mn-cs"/>
                      </a:endParaRPr>
                    </a:p>
                  </a:txBody>
                  <a:tcPr/>
                </a:tc>
                <a:tc>
                  <a:txBody>
                    <a:bodyPr/>
                    <a:lstStyle/>
                    <a:p>
                      <a:endParaRPr lang="en-ZA" sz="2800">
                        <a:effectLst>
                          <a:outerShdw blurRad="38100" dist="38100" dir="2700000" algn="tl">
                            <a:srgbClr val="000000">
                              <a:alpha val="43137"/>
                            </a:srgbClr>
                          </a:outerShdw>
                        </a:effectLst>
                      </a:endParaRPr>
                    </a:p>
                  </a:txBody>
                  <a:tcPr/>
                </a:tc>
                <a:tc>
                  <a:txBody>
                    <a:bodyPr/>
                    <a:lstStyle/>
                    <a:p>
                      <a:r>
                        <a:rPr lang="en-ZA" sz="2800" dirty="0" smtClean="0">
                          <a:solidFill>
                            <a:srgbClr val="C00000"/>
                          </a:solidFill>
                          <a:effectLst>
                            <a:outerShdw blurRad="38100" dist="38100" dir="2700000" algn="tl">
                              <a:srgbClr val="000000">
                                <a:alpha val="43137"/>
                              </a:srgbClr>
                            </a:outerShdw>
                          </a:effectLst>
                        </a:rPr>
                        <a:t>Mat 2:23, </a:t>
                      </a:r>
                      <a:r>
                        <a:rPr lang="en-ZA" sz="2800" dirty="0" err="1" smtClean="0">
                          <a:solidFill>
                            <a:srgbClr val="C00000"/>
                          </a:solidFill>
                          <a:effectLst>
                            <a:outerShdw blurRad="38100" dist="38100" dir="2700000" algn="tl">
                              <a:srgbClr val="000000">
                                <a:alpha val="43137"/>
                              </a:srgbClr>
                            </a:outerShdw>
                          </a:effectLst>
                        </a:rPr>
                        <a:t>Joh</a:t>
                      </a:r>
                      <a:r>
                        <a:rPr lang="en-ZA" sz="2800" dirty="0" smtClean="0">
                          <a:solidFill>
                            <a:srgbClr val="C00000"/>
                          </a:solidFill>
                          <a:effectLst>
                            <a:outerShdw blurRad="38100" dist="38100" dir="2700000" algn="tl">
                              <a:srgbClr val="000000">
                                <a:alpha val="43137"/>
                              </a:srgbClr>
                            </a:outerShdw>
                          </a:effectLst>
                        </a:rPr>
                        <a:t> 19:29 </a:t>
                      </a:r>
                      <a:r>
                        <a:rPr lang="en-ZA" sz="2800" i="1" dirty="0" smtClean="0">
                          <a:solidFill>
                            <a:schemeClr val="accent2">
                              <a:lumMod val="75000"/>
                            </a:schemeClr>
                          </a:solidFill>
                          <a:effectLst>
                            <a:outerShdw blurRad="38100" dist="38100" dir="2700000" algn="tl">
                              <a:srgbClr val="000000">
                                <a:alpha val="43137"/>
                              </a:srgbClr>
                            </a:outerShdw>
                          </a:effectLst>
                        </a:rPr>
                        <a:t>x 17</a:t>
                      </a:r>
                      <a:endParaRPr lang="en-ZA" sz="2800" i="1" dirty="0">
                        <a:solidFill>
                          <a:schemeClr val="accent2">
                            <a:lumMod val="75000"/>
                          </a:schemeClr>
                        </a:solidFill>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aphicFrame>
        <p:nvGraphicFramePr>
          <p:cNvPr id="9" name="Table 8"/>
          <p:cNvGraphicFramePr>
            <a:graphicFrameLocks noGrp="1"/>
          </p:cNvGraphicFramePr>
          <p:nvPr/>
        </p:nvGraphicFramePr>
        <p:xfrm>
          <a:off x="76200" y="853440"/>
          <a:ext cx="8966518" cy="5013960"/>
        </p:xfrm>
        <a:graphic>
          <a:graphicData uri="http://schemas.openxmlformats.org/drawingml/2006/table">
            <a:tbl>
              <a:tblPr firstRow="1" bandRow="1">
                <a:tableStyleId>{8A107856-5554-42FB-B03E-39F5DBC370BA}</a:tableStyleId>
              </a:tblPr>
              <a:tblGrid>
                <a:gridCol w="2768600"/>
                <a:gridCol w="2768600"/>
                <a:gridCol w="3429318"/>
              </a:tblGrid>
              <a:tr h="416842">
                <a:tc>
                  <a:txBody>
                    <a:bodyPr/>
                    <a:lstStyle/>
                    <a:p>
                      <a:pPr algn="ctr"/>
                      <a:r>
                        <a:rPr lang="en-ZA" sz="2400" dirty="0" err="1" smtClean="0">
                          <a:solidFill>
                            <a:srgbClr val="92D050"/>
                          </a:solidFill>
                          <a:effectLst>
                            <a:outerShdw blurRad="38100" dist="38100" dir="2700000" algn="tl">
                              <a:srgbClr val="000000">
                                <a:alpha val="43137"/>
                              </a:srgbClr>
                            </a:outerShdw>
                          </a:effectLst>
                        </a:rPr>
                        <a:t>KRUIS</a:t>
                      </a:r>
                      <a:r>
                        <a:rPr lang="en-ZA" sz="2400" dirty="0" smtClean="0">
                          <a:solidFill>
                            <a:srgbClr val="92D050"/>
                          </a:solidFill>
                          <a:effectLst>
                            <a:outerShdw blurRad="38100" dist="38100" dir="2700000" algn="tl">
                              <a:srgbClr val="000000">
                                <a:alpha val="43137"/>
                              </a:srgbClr>
                            </a:outerShdw>
                          </a:effectLst>
                        </a:rPr>
                        <a:t> </a:t>
                      </a:r>
                      <a:r>
                        <a:rPr lang="en-ZA" sz="2400" dirty="0" err="1" smtClean="0">
                          <a:solidFill>
                            <a:srgbClr val="92D050"/>
                          </a:solidFill>
                          <a:effectLst>
                            <a:outerShdw blurRad="38100" dist="38100" dir="2700000" algn="tl">
                              <a:srgbClr val="000000">
                                <a:alpha val="43137"/>
                              </a:srgbClr>
                            </a:outerShdw>
                          </a:effectLst>
                        </a:rPr>
                        <a:t>GEBEURE</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OT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NT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r>
              <a:tr h="594360">
                <a:tc>
                  <a:txBody>
                    <a:bodyPr/>
                    <a:lstStyle/>
                    <a:p>
                      <a:pPr>
                        <a:defRPr/>
                      </a:pPr>
                      <a:r>
                        <a:rPr lang="nl-NL" sz="2800" b="0" dirty="0" smtClean="0">
                          <a:solidFill>
                            <a:schemeClr val="accent2">
                              <a:lumMod val="75000"/>
                            </a:schemeClr>
                          </a:solidFill>
                          <a:effectLst>
                            <a:outerShdw blurRad="38100" dist="38100" dir="2700000" algn="tl">
                              <a:srgbClr val="000000">
                                <a:alpha val="43137"/>
                              </a:srgbClr>
                            </a:outerShdw>
                          </a:effectLst>
                        </a:rPr>
                        <a:t>Sonder gebrek</a:t>
                      </a:r>
                      <a:endParaRPr lang="nl-NL" sz="1400" b="0" dirty="0" smtClean="0">
                        <a:solidFill>
                          <a:srgbClr val="C00000"/>
                        </a:solidFill>
                        <a:effectLst>
                          <a:outerShdw blurRad="38100" dist="38100" dir="2700000" algn="tl">
                            <a:srgbClr val="000000">
                              <a:alpha val="43137"/>
                            </a:srgbClr>
                          </a:outerShdw>
                        </a:effectLst>
                      </a:endParaRPr>
                    </a:p>
                  </a:txBody>
                  <a:tcPr/>
                </a:tc>
                <a:tc>
                  <a:txBody>
                    <a:bodyPr/>
                    <a:lstStyle/>
                    <a:p>
                      <a:r>
                        <a:rPr lang="nl-NL" sz="2800" b="0" dirty="0" smtClean="0">
                          <a:solidFill>
                            <a:srgbClr val="C00000"/>
                          </a:solidFill>
                          <a:effectLst>
                            <a:outerShdw blurRad="38100" dist="38100" dir="2700000" algn="tl">
                              <a:srgbClr val="000000">
                                <a:alpha val="43137"/>
                              </a:srgbClr>
                            </a:outerShdw>
                          </a:effectLst>
                        </a:rPr>
                        <a:t>Eks 12:5</a:t>
                      </a:r>
                      <a:endParaRPr lang="en-ZA" sz="2800" b="0" kern="1200" dirty="0" smtClean="0">
                        <a:solidFill>
                          <a:srgbClr val="C00000"/>
                        </a:solidFill>
                        <a:effectLst>
                          <a:outerShdw blurRad="38100" dist="38100" dir="2700000" algn="tl">
                            <a:srgbClr val="000000">
                              <a:alpha val="43137"/>
                            </a:srgbClr>
                          </a:outerShdw>
                        </a:effectLst>
                        <a:latin typeface="+mn-lt"/>
                        <a:ea typeface="+mn-ea"/>
                        <a:cs typeface="+mn-cs"/>
                      </a:endParaRPr>
                    </a:p>
                  </a:txBody>
                  <a:tcPr/>
                </a:tc>
                <a:tc>
                  <a:txBody>
                    <a:bodyPr/>
                    <a:lstStyle/>
                    <a:p>
                      <a:r>
                        <a:rPr lang="nl-NL" sz="2800" b="0" dirty="0" smtClean="0">
                          <a:solidFill>
                            <a:srgbClr val="C00000"/>
                          </a:solidFill>
                          <a:effectLst>
                            <a:outerShdw blurRad="38100" dist="38100" dir="2700000" algn="tl">
                              <a:srgbClr val="000000">
                                <a:alpha val="43137"/>
                              </a:srgbClr>
                            </a:outerShdw>
                          </a:effectLst>
                        </a:rPr>
                        <a:t>1 Pet 1:19</a:t>
                      </a:r>
                      <a:endParaRPr lang="en-ZA" sz="2800" b="0" dirty="0">
                        <a:solidFill>
                          <a:srgbClr val="C00000"/>
                        </a:solidFill>
                        <a:effectLst>
                          <a:outerShdw blurRad="38100" dist="38100" dir="2700000" algn="tl">
                            <a:srgbClr val="000000">
                              <a:alpha val="43137"/>
                            </a:srgbClr>
                          </a:outerShdw>
                        </a:effectLst>
                      </a:endParaRPr>
                    </a:p>
                  </a:txBody>
                  <a:tcPr/>
                </a:tc>
              </a:tr>
              <a:tr h="6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D</a:t>
                      </a:r>
                      <a:r>
                        <a:rPr lang="nl-NL" sz="2800" b="0" kern="1200" smtClean="0">
                          <a:solidFill>
                            <a:schemeClr val="accent2">
                              <a:lumMod val="75000"/>
                            </a:schemeClr>
                          </a:solidFill>
                          <a:effectLst>
                            <a:outerShdw blurRad="38100" dist="38100" dir="2700000" algn="tl">
                              <a:srgbClr val="000000">
                                <a:alpha val="43137"/>
                              </a:srgbClr>
                            </a:outerShdw>
                          </a:effectLst>
                          <a:latin typeface="+mn-lt"/>
                          <a:ea typeface="+mn-ea"/>
                          <a:cs typeface="+mn-cs"/>
                        </a:rPr>
                        <a:t>ertig </a:t>
                      </a: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sikkels silwer</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r>
                        <a:rPr lang="en-ZA" sz="2800" b="0" dirty="0" smtClean="0">
                          <a:solidFill>
                            <a:srgbClr val="C00000"/>
                          </a:solidFill>
                          <a:effectLst>
                            <a:outerShdw blurRad="38100" dist="38100" dir="2700000" algn="tl">
                              <a:srgbClr val="000000">
                                <a:alpha val="43137"/>
                              </a:srgbClr>
                            </a:outerShdw>
                          </a:effectLst>
                        </a:rPr>
                        <a:t>Sag 11:12</a:t>
                      </a:r>
                      <a:endParaRPr lang="en-ZA" sz="2800" b="0" dirty="0">
                        <a:solidFill>
                          <a:srgbClr val="C00000"/>
                        </a:solidFill>
                        <a:effectLst>
                          <a:outerShdw blurRad="38100" dist="38100" dir="2700000" algn="tl">
                            <a:srgbClr val="000000">
                              <a:alpha val="43137"/>
                            </a:srgbClr>
                          </a:outerShdw>
                        </a:effectLst>
                      </a:endParaRPr>
                    </a:p>
                  </a:txBody>
                  <a:tcPr/>
                </a:tc>
                <a:tc>
                  <a:txBody>
                    <a:bodyPr/>
                    <a:lstStyle/>
                    <a:p>
                      <a:r>
                        <a:rPr lang="en-ZA" sz="2800" b="0" dirty="0" smtClean="0">
                          <a:solidFill>
                            <a:srgbClr val="C00000"/>
                          </a:solidFill>
                          <a:effectLst>
                            <a:outerShdw blurRad="38100" dist="38100" dir="2700000" algn="tl">
                              <a:srgbClr val="000000">
                                <a:alpha val="43137"/>
                              </a:srgbClr>
                            </a:outerShdw>
                          </a:effectLst>
                        </a:rPr>
                        <a:t>Mat 26:15</a:t>
                      </a:r>
                      <a:endParaRPr lang="en-ZA" sz="2800" b="0" dirty="0">
                        <a:solidFill>
                          <a:srgbClr val="C00000"/>
                        </a:solidFill>
                        <a:effectLst>
                          <a:outerShdw blurRad="38100" dist="38100" dir="2700000" algn="tl">
                            <a:srgbClr val="000000">
                              <a:alpha val="43137"/>
                            </a:srgbClr>
                          </a:outerShdw>
                        </a:effectLst>
                      </a:endParaRPr>
                    </a:p>
                  </a:txBody>
                  <a:tcPr/>
                </a:tc>
              </a:tr>
              <a:tr h="673360">
                <a:tc>
                  <a:txBody>
                    <a:bodyPr/>
                    <a:lstStyle/>
                    <a:p>
                      <a:pPr marL="0" algn="l" defTabSz="914400" rtl="0" eaLnBrk="1" latinLnBrk="0" hangingPunct="1">
                        <a:defRPr/>
                      </a:pPr>
                      <a:r>
                        <a:rPr lang="nl-NL" sz="2800" b="0" kern="1200" smtClean="0">
                          <a:solidFill>
                            <a:schemeClr val="accent2">
                              <a:lumMod val="75000"/>
                            </a:schemeClr>
                          </a:solidFill>
                          <a:effectLst>
                            <a:outerShdw blurRad="38100" dist="38100" dir="2700000" algn="tl">
                              <a:srgbClr val="000000">
                                <a:alpha val="43137"/>
                              </a:srgbClr>
                            </a:outerShdw>
                          </a:effectLst>
                          <a:latin typeface="+mn-lt"/>
                          <a:ea typeface="+mn-ea"/>
                          <a:cs typeface="+mn-cs"/>
                        </a:rPr>
                        <a:t>Saam met die oortreders getel was</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r>
                        <a:rPr lang="en-ZA" sz="2800" b="0" dirty="0" err="1" smtClean="0">
                          <a:solidFill>
                            <a:srgbClr val="C00000"/>
                          </a:solidFill>
                          <a:effectLst>
                            <a:outerShdw blurRad="38100" dist="38100" dir="2700000" algn="tl">
                              <a:srgbClr val="000000">
                                <a:alpha val="43137"/>
                              </a:srgbClr>
                            </a:outerShdw>
                          </a:effectLst>
                        </a:rPr>
                        <a:t>Jes</a:t>
                      </a:r>
                      <a:r>
                        <a:rPr lang="en-ZA" sz="2800" b="0" dirty="0" smtClean="0">
                          <a:solidFill>
                            <a:srgbClr val="C00000"/>
                          </a:solidFill>
                          <a:effectLst>
                            <a:outerShdw blurRad="38100" dist="38100" dir="2700000" algn="tl">
                              <a:srgbClr val="000000">
                                <a:alpha val="43137"/>
                              </a:srgbClr>
                            </a:outerShdw>
                          </a:effectLst>
                        </a:rPr>
                        <a:t> 53:2</a:t>
                      </a:r>
                      <a:endParaRPr lang="en-ZA" sz="2800" b="0" dirty="0">
                        <a:solidFill>
                          <a:srgbClr val="C00000"/>
                        </a:solidFill>
                        <a:effectLst>
                          <a:outerShdw blurRad="38100" dist="38100" dir="2700000" algn="tl">
                            <a:srgbClr val="000000">
                              <a:alpha val="43137"/>
                            </a:srgbClr>
                          </a:outerShdw>
                        </a:effectLst>
                      </a:endParaRPr>
                    </a:p>
                  </a:txBody>
                  <a:tcPr/>
                </a:tc>
                <a:tc>
                  <a:txBody>
                    <a:bodyPr/>
                    <a:lstStyle/>
                    <a:p>
                      <a:pPr marL="0" algn="l" defTabSz="914400" rtl="0" eaLnBrk="1" latinLnBrk="0" hangingPunct="1"/>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Mat 15:28</a:t>
                      </a:r>
                    </a:p>
                  </a:txBody>
                  <a:tcPr/>
                </a:tc>
              </a:tr>
              <a:tr h="474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Hy</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het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sy</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mond</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nie</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oopgemaak</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nie</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p>
                      <a:pPr>
                        <a:defRPr/>
                      </a:pPr>
                      <a:endParaRPr lang="nl-NL" sz="1800" b="0" dirty="0" smtClean="0">
                        <a:solidFill>
                          <a:srgbClr val="C00000"/>
                        </a:solidFill>
                        <a:effectLst>
                          <a:outerShdw blurRad="38100" dist="38100" dir="2700000" algn="tl">
                            <a:srgbClr val="000000">
                              <a:alpha val="43137"/>
                            </a:srgbClr>
                          </a:outerShdw>
                        </a:effectLst>
                      </a:endParaRPr>
                    </a:p>
                  </a:txBody>
                  <a:tcPr/>
                </a:tc>
                <a:tc>
                  <a:txBody>
                    <a:bodyPr/>
                    <a:lstStyle/>
                    <a:p>
                      <a:r>
                        <a:rPr lang="en-ZA" sz="2800" b="0" dirty="0" err="1" smtClean="0">
                          <a:solidFill>
                            <a:srgbClr val="C00000"/>
                          </a:solidFill>
                          <a:effectLst>
                            <a:outerShdw blurRad="38100" dist="38100" dir="2700000" algn="tl">
                              <a:srgbClr val="000000">
                                <a:alpha val="43137"/>
                              </a:srgbClr>
                            </a:outerShdw>
                          </a:effectLst>
                        </a:rPr>
                        <a:t>Jes</a:t>
                      </a:r>
                      <a:r>
                        <a:rPr lang="en-ZA" sz="2800" b="0" dirty="0" smtClean="0">
                          <a:solidFill>
                            <a:srgbClr val="C00000"/>
                          </a:solidFill>
                          <a:effectLst>
                            <a:outerShdw blurRad="38100" dist="38100" dir="2700000" algn="tl">
                              <a:srgbClr val="000000">
                                <a:alpha val="43137"/>
                              </a:srgbClr>
                            </a:outerShdw>
                          </a:effectLst>
                        </a:rPr>
                        <a:t> 53:7</a:t>
                      </a:r>
                      <a:endParaRPr lang="en-ZA" sz="2800" b="0" dirty="0">
                        <a:solidFill>
                          <a:srgbClr val="C00000"/>
                        </a:solidFill>
                        <a:effectLst>
                          <a:outerShdw blurRad="38100" dist="38100" dir="2700000" algn="tl">
                            <a:srgbClr val="000000">
                              <a:alpha val="43137"/>
                            </a:srgbClr>
                          </a:outerShdw>
                        </a:effectLst>
                      </a:endParaRPr>
                    </a:p>
                  </a:txBody>
                  <a:tcPr/>
                </a:tc>
                <a:tc>
                  <a:txBody>
                    <a:bodyPr/>
                    <a:lstStyle/>
                    <a:p>
                      <a:pPr marL="0" algn="l" defTabSz="914400" rtl="0" eaLnBrk="1" latinLnBrk="0" hangingPunct="1"/>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Mat 27:12-14</a:t>
                      </a: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aphicFrame>
        <p:nvGraphicFramePr>
          <p:cNvPr id="9" name="Table 8"/>
          <p:cNvGraphicFramePr>
            <a:graphicFrameLocks noGrp="1"/>
          </p:cNvGraphicFramePr>
          <p:nvPr/>
        </p:nvGraphicFramePr>
        <p:xfrm>
          <a:off x="76200" y="853440"/>
          <a:ext cx="8966518" cy="4998720"/>
        </p:xfrm>
        <a:graphic>
          <a:graphicData uri="http://schemas.openxmlformats.org/drawingml/2006/table">
            <a:tbl>
              <a:tblPr firstRow="1" bandRow="1">
                <a:tableStyleId>{8A107856-5554-42FB-B03E-39F5DBC370BA}</a:tableStyleId>
              </a:tblPr>
              <a:tblGrid>
                <a:gridCol w="2768600"/>
                <a:gridCol w="2768600"/>
                <a:gridCol w="3429318"/>
              </a:tblGrid>
              <a:tr h="416842">
                <a:tc>
                  <a:txBody>
                    <a:bodyPr/>
                    <a:lstStyle/>
                    <a:p>
                      <a:pPr algn="ctr"/>
                      <a:r>
                        <a:rPr lang="en-ZA" sz="2400" dirty="0" err="1" smtClean="0">
                          <a:solidFill>
                            <a:srgbClr val="92D050"/>
                          </a:solidFill>
                          <a:effectLst>
                            <a:outerShdw blurRad="38100" dist="38100" dir="2700000" algn="tl">
                              <a:srgbClr val="000000">
                                <a:alpha val="43137"/>
                              </a:srgbClr>
                            </a:outerShdw>
                          </a:effectLst>
                        </a:rPr>
                        <a:t>KRUIS</a:t>
                      </a:r>
                      <a:r>
                        <a:rPr lang="en-ZA" sz="2400" dirty="0" smtClean="0">
                          <a:solidFill>
                            <a:srgbClr val="92D050"/>
                          </a:solidFill>
                          <a:effectLst>
                            <a:outerShdw blurRad="38100" dist="38100" dir="2700000" algn="tl">
                              <a:srgbClr val="000000">
                                <a:alpha val="43137"/>
                              </a:srgbClr>
                            </a:outerShdw>
                          </a:effectLst>
                        </a:rPr>
                        <a:t> </a:t>
                      </a:r>
                      <a:r>
                        <a:rPr lang="en-ZA" sz="2400" dirty="0" err="1" smtClean="0">
                          <a:solidFill>
                            <a:srgbClr val="92D050"/>
                          </a:solidFill>
                          <a:effectLst>
                            <a:outerShdw blurRad="38100" dist="38100" dir="2700000" algn="tl">
                              <a:srgbClr val="000000">
                                <a:alpha val="43137"/>
                              </a:srgbClr>
                            </a:outerShdw>
                          </a:effectLst>
                        </a:rPr>
                        <a:t>GEBEURE</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OT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NT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r>
              <a:tr h="961942">
                <a:tc>
                  <a:txBody>
                    <a:bodyPr/>
                    <a:lstStyle/>
                    <a:p>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Ek</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het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dors</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a:t>
                      </a:r>
                    </a:p>
                    <a:p>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Asyn</a:t>
                      </a:r>
                      <a:r>
                        <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met gal </a:t>
                      </a:r>
                      <a:r>
                        <a:rPr lang="en-ZA" sz="2800" b="0" kern="1200" dirty="0" err="1" smtClean="0">
                          <a:solidFill>
                            <a:schemeClr val="accent2">
                              <a:lumMod val="75000"/>
                            </a:schemeClr>
                          </a:solidFill>
                          <a:effectLst>
                            <a:outerShdw blurRad="38100" dist="38100" dir="2700000" algn="tl">
                              <a:srgbClr val="000000">
                                <a:alpha val="43137"/>
                              </a:srgbClr>
                            </a:outerShdw>
                          </a:effectLst>
                          <a:latin typeface="+mn-lt"/>
                          <a:ea typeface="+mn-ea"/>
                          <a:cs typeface="+mn-cs"/>
                        </a:rPr>
                        <a:t>gemeng</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pPr marL="0" algn="l" defTabSz="914400" rtl="0" eaLnBrk="1" latinLnBrk="0" hangingPunct="1"/>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Ps 22:5</a:t>
                      </a:r>
                    </a:p>
                    <a:p>
                      <a:pPr marL="0" algn="l" defTabSz="914400" rtl="0" eaLnBrk="1" latinLnBrk="0" hangingPunct="1"/>
                      <a:endParaRPr lang="en-ZA" sz="2800" b="0" kern="1200" dirty="0" smtClean="0">
                        <a:solidFill>
                          <a:srgbClr val="C00000"/>
                        </a:solidFill>
                        <a:effectLst>
                          <a:outerShdw blurRad="38100" dist="38100" dir="2700000" algn="tl">
                            <a:srgbClr val="000000">
                              <a:alpha val="43137"/>
                            </a:srgbClr>
                          </a:outerShdw>
                        </a:effectLst>
                        <a:latin typeface="+mn-lt"/>
                        <a:ea typeface="+mn-ea"/>
                        <a:cs typeface="+mn-cs"/>
                      </a:endParaRPr>
                    </a:p>
                    <a:p>
                      <a:pPr marL="0" algn="l" defTabSz="914400" rtl="0" eaLnBrk="1" latinLnBrk="0" hangingPunct="1"/>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Ps 69:21</a:t>
                      </a:r>
                    </a:p>
                  </a:txBody>
                  <a:tcPr/>
                </a:tc>
                <a:tc>
                  <a:txBody>
                    <a:bodyPr/>
                    <a:lstStyle/>
                    <a:p>
                      <a:pPr marL="0" algn="l" defTabSz="914400" rtl="0" eaLnBrk="1" latinLnBrk="0" hangingPunct="1"/>
                      <a:r>
                        <a:rPr lang="en-ZA" sz="2800" b="0" kern="1200" dirty="0" err="1" smtClean="0">
                          <a:solidFill>
                            <a:srgbClr val="C00000"/>
                          </a:solidFill>
                          <a:effectLst>
                            <a:outerShdw blurRad="38100" dist="38100" dir="2700000" algn="tl">
                              <a:srgbClr val="000000">
                                <a:alpha val="43137"/>
                              </a:srgbClr>
                            </a:outerShdw>
                          </a:effectLst>
                          <a:latin typeface="+mn-lt"/>
                          <a:ea typeface="+mn-ea"/>
                          <a:cs typeface="+mn-cs"/>
                        </a:rPr>
                        <a:t>Joh</a:t>
                      </a:r>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 19:28</a:t>
                      </a:r>
                    </a:p>
                    <a:p>
                      <a:pPr marL="0" algn="l" defTabSz="914400" rtl="0" eaLnBrk="1" latinLnBrk="0" hangingPunct="1"/>
                      <a:endParaRPr lang="en-ZA" sz="2800" b="0" kern="1200" dirty="0" smtClean="0">
                        <a:solidFill>
                          <a:srgbClr val="C00000"/>
                        </a:solidFill>
                        <a:effectLst>
                          <a:outerShdw blurRad="38100" dist="38100" dir="2700000" algn="tl">
                            <a:srgbClr val="000000">
                              <a:alpha val="43137"/>
                            </a:srgbClr>
                          </a:outerShdw>
                        </a:effectLst>
                        <a:latin typeface="+mn-lt"/>
                        <a:ea typeface="+mn-ea"/>
                        <a:cs typeface="+mn-cs"/>
                      </a:endParaRPr>
                    </a:p>
                    <a:p>
                      <a:pPr marL="0" algn="l" defTabSz="914400" rtl="0" eaLnBrk="1" latinLnBrk="0" hangingPunct="1"/>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Mat 27:34</a:t>
                      </a:r>
                    </a:p>
                  </a:txBody>
                  <a:tcPr/>
                </a:tc>
              </a:tr>
              <a:tr h="673360">
                <a:tc>
                  <a:txBody>
                    <a:bodyPr/>
                    <a:lstStyle/>
                    <a:p>
                      <a:pPr>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My hande en My voete deurgrawe</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r>
                        <a:rPr lang="nl-NL" sz="2800" b="0" dirty="0" smtClean="0">
                          <a:solidFill>
                            <a:srgbClr val="C00000"/>
                          </a:solidFill>
                          <a:effectLst>
                            <a:outerShdw blurRad="38100" dist="38100" dir="2700000" algn="tl">
                              <a:srgbClr val="000000">
                                <a:alpha val="43137"/>
                              </a:srgbClr>
                            </a:outerShdw>
                          </a:effectLst>
                        </a:rPr>
                        <a:t>Psa 22:16 </a:t>
                      </a:r>
                      <a:endParaRPr lang="en-ZA" sz="2800" b="0" dirty="0">
                        <a:solidFill>
                          <a:srgbClr val="C00000"/>
                        </a:solidFill>
                        <a:effectLst>
                          <a:outerShdw blurRad="38100" dist="38100" dir="2700000" algn="tl">
                            <a:srgbClr val="000000">
                              <a:alpha val="43137"/>
                            </a:srgbClr>
                          </a:outerShdw>
                        </a:effectLst>
                      </a:endParaRPr>
                    </a:p>
                  </a:txBody>
                  <a:tcPr/>
                </a:tc>
                <a:tc>
                  <a:txBody>
                    <a:bodyPr/>
                    <a:lstStyle/>
                    <a:p>
                      <a:r>
                        <a:rPr lang="en-ZA" sz="2800" b="0" kern="1200" dirty="0" err="1" smtClean="0">
                          <a:solidFill>
                            <a:srgbClr val="C00000"/>
                          </a:solidFill>
                          <a:effectLst>
                            <a:outerShdw blurRad="38100" dist="38100" dir="2700000" algn="tl">
                              <a:srgbClr val="000000">
                                <a:alpha val="43137"/>
                              </a:srgbClr>
                            </a:outerShdw>
                          </a:effectLst>
                          <a:latin typeface="+mn-lt"/>
                          <a:ea typeface="+mn-ea"/>
                          <a:cs typeface="+mn-cs"/>
                        </a:rPr>
                        <a:t>Joh</a:t>
                      </a:r>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 20: 25 en 27, 1Pet 2:24</a:t>
                      </a:r>
                    </a:p>
                  </a:txBody>
                  <a:tcPr/>
                </a:tc>
              </a:tr>
              <a:tr h="673360">
                <a:tc>
                  <a:txBody>
                    <a:bodyPr/>
                    <a:lstStyle/>
                    <a:p>
                      <a:pPr>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Ongeregtigheid van ons almal op Hom laat neerkom </a:t>
                      </a:r>
                    </a:p>
                  </a:txBody>
                  <a:tcPr/>
                </a:tc>
                <a:tc>
                  <a:txBody>
                    <a:bodyPr/>
                    <a:lstStyle/>
                    <a:p>
                      <a:r>
                        <a:rPr lang="nl-NL" sz="2800" b="0" dirty="0" smtClean="0">
                          <a:solidFill>
                            <a:srgbClr val="C00000"/>
                          </a:solidFill>
                          <a:effectLst>
                            <a:outerShdw blurRad="38100" dist="38100" dir="2700000" algn="tl">
                              <a:srgbClr val="000000">
                                <a:alpha val="43137"/>
                              </a:srgbClr>
                            </a:outerShdw>
                          </a:effectLst>
                        </a:rPr>
                        <a:t>Jes 53:6 </a:t>
                      </a:r>
                      <a:endParaRPr lang="en-ZA" sz="2800" b="0" kern="1200" dirty="0" smtClean="0">
                        <a:solidFill>
                          <a:srgbClr val="C00000"/>
                        </a:solidFill>
                        <a:effectLst>
                          <a:outerShdw blurRad="38100" dist="38100" dir="2700000" algn="tl">
                            <a:srgbClr val="000000">
                              <a:alpha val="43137"/>
                            </a:srgbClr>
                          </a:outerShdw>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800" b="0" kern="1200" dirty="0" smtClean="0">
                          <a:solidFill>
                            <a:srgbClr val="C00000"/>
                          </a:solidFill>
                          <a:effectLst>
                            <a:outerShdw blurRad="38100" dist="38100" dir="2700000" algn="tl">
                              <a:srgbClr val="000000">
                                <a:alpha val="43137"/>
                              </a:srgbClr>
                            </a:outerShdw>
                          </a:effectLst>
                          <a:latin typeface="+mn-lt"/>
                          <a:ea typeface="+mn-ea"/>
                          <a:cs typeface="+mn-cs"/>
                        </a:rPr>
                        <a:t>1Pet 2:25 en 1Pet 3:18</a:t>
                      </a:r>
                      <a:endParaRPr lang="nl-NL" sz="2800" b="0" kern="1200" dirty="0" smtClean="0">
                        <a:solidFill>
                          <a:srgbClr val="C00000"/>
                        </a:solidFill>
                        <a:effectLst>
                          <a:outerShdw blurRad="38100" dist="38100" dir="2700000" algn="tl">
                            <a:srgbClr val="000000">
                              <a:alpha val="43137"/>
                            </a:srgbClr>
                          </a:outerShdw>
                        </a:effectLst>
                        <a:latin typeface="+mn-lt"/>
                        <a:ea typeface="+mn-ea"/>
                        <a:cs typeface="+mn-cs"/>
                      </a:endParaRPr>
                    </a:p>
                    <a:p>
                      <a:endParaRPr lang="en-ZA" sz="2800" b="0" dirty="0">
                        <a:solidFill>
                          <a:srgbClr val="C00000"/>
                        </a:solidFill>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aphicFrame>
        <p:nvGraphicFramePr>
          <p:cNvPr id="9" name="Table 8"/>
          <p:cNvGraphicFramePr>
            <a:graphicFrameLocks noGrp="1"/>
          </p:cNvGraphicFramePr>
          <p:nvPr/>
        </p:nvGraphicFramePr>
        <p:xfrm>
          <a:off x="76200" y="762000"/>
          <a:ext cx="8966518" cy="4998720"/>
        </p:xfrm>
        <a:graphic>
          <a:graphicData uri="http://schemas.openxmlformats.org/drawingml/2006/table">
            <a:tbl>
              <a:tblPr firstRow="1" bandRow="1">
                <a:tableStyleId>{8A107856-5554-42FB-B03E-39F5DBC370BA}</a:tableStyleId>
              </a:tblPr>
              <a:tblGrid>
                <a:gridCol w="3352800"/>
                <a:gridCol w="2184400"/>
                <a:gridCol w="3429318"/>
              </a:tblGrid>
              <a:tr h="416842">
                <a:tc>
                  <a:txBody>
                    <a:bodyPr/>
                    <a:lstStyle/>
                    <a:p>
                      <a:pPr algn="ctr"/>
                      <a:r>
                        <a:rPr lang="en-ZA" sz="2400" dirty="0" err="1" smtClean="0">
                          <a:solidFill>
                            <a:srgbClr val="92D050"/>
                          </a:solidFill>
                          <a:effectLst>
                            <a:outerShdw blurRad="38100" dist="38100" dir="2700000" algn="tl">
                              <a:srgbClr val="000000">
                                <a:alpha val="43137"/>
                              </a:srgbClr>
                            </a:outerShdw>
                          </a:effectLst>
                        </a:rPr>
                        <a:t>KRUIS</a:t>
                      </a:r>
                      <a:r>
                        <a:rPr lang="en-ZA" sz="2400" dirty="0" smtClean="0">
                          <a:solidFill>
                            <a:srgbClr val="92D050"/>
                          </a:solidFill>
                          <a:effectLst>
                            <a:outerShdw blurRad="38100" dist="38100" dir="2700000" algn="tl">
                              <a:srgbClr val="000000">
                                <a:alpha val="43137"/>
                              </a:srgbClr>
                            </a:outerShdw>
                          </a:effectLst>
                        </a:rPr>
                        <a:t> </a:t>
                      </a:r>
                      <a:r>
                        <a:rPr lang="en-ZA" sz="2400" dirty="0" err="1" smtClean="0">
                          <a:solidFill>
                            <a:srgbClr val="92D050"/>
                          </a:solidFill>
                          <a:effectLst>
                            <a:outerShdw blurRad="38100" dist="38100" dir="2700000" algn="tl">
                              <a:srgbClr val="000000">
                                <a:alpha val="43137"/>
                              </a:srgbClr>
                            </a:outerShdw>
                          </a:effectLst>
                        </a:rPr>
                        <a:t>GEBEURE</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OT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NT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r>
              <a:tr h="673360">
                <a:tc>
                  <a:txBody>
                    <a:bodyPr/>
                    <a:lstStyle/>
                    <a:p>
                      <a:pPr>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Sy bene: nie een daarvan word gebreek nie</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r>
                        <a:rPr lang="nl-NL" sz="2800" b="0" dirty="0" smtClean="0">
                          <a:solidFill>
                            <a:srgbClr val="C00000"/>
                          </a:solidFill>
                          <a:effectLst>
                            <a:outerShdw blurRad="38100" dist="38100" dir="2700000" algn="tl">
                              <a:srgbClr val="000000">
                                <a:alpha val="43137"/>
                              </a:srgbClr>
                            </a:outerShdw>
                          </a:effectLst>
                        </a:rPr>
                        <a:t>Psa 34:18 </a:t>
                      </a:r>
                      <a:endParaRPr lang="en-ZA" sz="2800" b="0" i="0" dirty="0">
                        <a:solidFill>
                          <a:srgbClr val="C00000"/>
                        </a:solidFill>
                        <a:effectLst>
                          <a:outerShdw blurRad="38100" dist="38100" dir="2700000" algn="tl">
                            <a:srgbClr val="000000">
                              <a:alpha val="43137"/>
                            </a:srgbClr>
                          </a:outerShdw>
                        </a:effectLst>
                      </a:endParaRPr>
                    </a:p>
                  </a:txBody>
                  <a:tcPr/>
                </a:tc>
                <a:tc>
                  <a:txBody>
                    <a:bodyPr/>
                    <a:lstStyle/>
                    <a:p>
                      <a:pPr marL="0" algn="l" defTabSz="914400" rtl="0" eaLnBrk="1" latinLnBrk="0" hangingPunct="1"/>
                      <a:r>
                        <a:rPr lang="en-ZA" sz="2800" b="0" i="0" kern="1200" dirty="0" err="1" smtClean="0">
                          <a:solidFill>
                            <a:srgbClr val="C00000"/>
                          </a:solidFill>
                          <a:effectLst>
                            <a:outerShdw blurRad="38100" dist="38100" dir="2700000" algn="tl">
                              <a:srgbClr val="000000">
                                <a:alpha val="43137"/>
                              </a:srgbClr>
                            </a:outerShdw>
                          </a:effectLst>
                          <a:latin typeface="+mn-lt"/>
                          <a:ea typeface="+mn-ea"/>
                          <a:cs typeface="+mn-cs"/>
                        </a:rPr>
                        <a:t>Joh</a:t>
                      </a:r>
                      <a:r>
                        <a:rPr lang="en-ZA" sz="2800" b="0" i="0" kern="1200" dirty="0" smtClean="0">
                          <a:solidFill>
                            <a:srgbClr val="C00000"/>
                          </a:solidFill>
                          <a:effectLst>
                            <a:outerShdw blurRad="38100" dist="38100" dir="2700000" algn="tl">
                              <a:srgbClr val="000000">
                                <a:alpha val="43137"/>
                              </a:srgbClr>
                            </a:outerShdw>
                          </a:effectLst>
                          <a:latin typeface="+mn-lt"/>
                          <a:ea typeface="+mn-ea"/>
                          <a:cs typeface="+mn-cs"/>
                        </a:rPr>
                        <a:t> 19:36</a:t>
                      </a:r>
                    </a:p>
                  </a:txBody>
                  <a:tcPr/>
                </a:tc>
              </a:tr>
              <a:tr h="67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Want U sal my siel aan die doderyk nie oorgee nie</a:t>
                      </a:r>
                      <a:endParaRPr lang="en-ZA"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800" b="0" dirty="0" smtClean="0">
                          <a:solidFill>
                            <a:srgbClr val="C00000"/>
                          </a:solidFill>
                          <a:effectLst>
                            <a:outerShdw blurRad="38100" dist="38100" dir="2700000" algn="tl">
                              <a:srgbClr val="000000">
                                <a:alpha val="43137"/>
                              </a:srgbClr>
                            </a:outerShdw>
                          </a:effectLst>
                        </a:rPr>
                        <a:t>Psa 16:10 </a:t>
                      </a:r>
                      <a:endParaRPr lang="en-ZA" sz="2800" b="0" i="0" kern="1200" dirty="0" smtClean="0">
                        <a:solidFill>
                          <a:srgbClr val="C00000"/>
                        </a:solidFill>
                        <a:effectLst>
                          <a:outerShdw blurRad="38100" dist="38100" dir="2700000" algn="tl">
                            <a:srgbClr val="000000">
                              <a:alpha val="43137"/>
                            </a:srgbClr>
                          </a:outerShdw>
                        </a:effectLst>
                        <a:latin typeface="+mn-lt"/>
                        <a:ea typeface="+mn-ea"/>
                        <a:cs typeface="+mn-cs"/>
                      </a:endParaRPr>
                    </a:p>
                    <a:p>
                      <a:endParaRPr lang="en-ZA" sz="2800" b="0" i="0" dirty="0">
                        <a:solidFill>
                          <a:srgbClr val="C00000"/>
                        </a:solidFill>
                        <a:effectLst>
                          <a:outerShdw blurRad="38100" dist="38100" dir="2700000" algn="tl">
                            <a:srgbClr val="000000">
                              <a:alpha val="43137"/>
                            </a:srgbClr>
                          </a:outerShdw>
                        </a:effectLst>
                      </a:endParaRPr>
                    </a:p>
                  </a:txBody>
                  <a:tcPr/>
                </a:tc>
                <a:tc>
                  <a:txBody>
                    <a:bodyPr/>
                    <a:lstStyle/>
                    <a:p>
                      <a:pPr marL="0" algn="l" defTabSz="914400" rtl="0" eaLnBrk="1" latinLnBrk="0" hangingPunct="1"/>
                      <a:r>
                        <a:rPr lang="en-ZA" sz="2800" b="0" i="0" kern="1200" dirty="0" smtClean="0">
                          <a:solidFill>
                            <a:srgbClr val="C00000"/>
                          </a:solidFill>
                          <a:effectLst>
                            <a:outerShdw blurRad="38100" dist="38100" dir="2700000" algn="tl">
                              <a:srgbClr val="000000">
                                <a:alpha val="43137"/>
                              </a:srgbClr>
                            </a:outerShdw>
                          </a:effectLst>
                          <a:latin typeface="+mn-lt"/>
                          <a:ea typeface="+mn-ea"/>
                          <a:cs typeface="+mn-cs"/>
                        </a:rPr>
                        <a:t>Hand10:41 ; Rom 14:9</a:t>
                      </a:r>
                    </a:p>
                  </a:txBody>
                  <a:tcPr/>
                </a:tc>
              </a:tr>
              <a:tr h="474959">
                <a:tc>
                  <a:txBody>
                    <a:bodyPr/>
                    <a:lstStyle/>
                    <a:p>
                      <a:pPr marL="0" algn="l" defTabSz="914400" rtl="0" eaLnBrk="1" latinLnBrk="0" hangingPunct="1">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 Hy geen</a:t>
                      </a:r>
                    </a:p>
                    <a:p>
                      <a:pPr marL="0" algn="l" defTabSz="914400" rtl="0" eaLnBrk="1" latinLnBrk="0" hangingPunct="1">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onreg gedoen het en geen</a:t>
                      </a:r>
                    </a:p>
                    <a:p>
                      <a:pPr marL="0" algn="l" defTabSz="914400" rtl="0" eaLnBrk="1" latinLnBrk="0" hangingPunct="1">
                        <a:defRPr/>
                      </a:pPr>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Bedrog in sy mond</a:t>
                      </a:r>
                      <a:endParaRPr lang="nl-NL" sz="1800" b="0" dirty="0" smtClean="0">
                        <a:solidFill>
                          <a:srgbClr val="C00000"/>
                        </a:solidFill>
                        <a:effectLst>
                          <a:outerShdw blurRad="38100" dist="38100" dir="2700000" algn="tl">
                            <a:srgbClr val="000000">
                              <a:alpha val="43137"/>
                            </a:srgbClr>
                          </a:outerShdw>
                        </a:effectLst>
                      </a:endParaRPr>
                    </a:p>
                  </a:txBody>
                  <a:tcPr/>
                </a:tc>
                <a:tc>
                  <a:txBody>
                    <a:bodyPr/>
                    <a:lstStyle/>
                    <a:p>
                      <a:r>
                        <a:rPr lang="nl-NL" sz="2800" b="0" dirty="0" smtClean="0">
                          <a:solidFill>
                            <a:srgbClr val="C00000"/>
                          </a:solidFill>
                          <a:effectLst>
                            <a:outerShdw blurRad="38100" dist="38100" dir="2700000" algn="tl">
                              <a:srgbClr val="000000">
                                <a:alpha val="43137"/>
                              </a:srgbClr>
                            </a:outerShdw>
                          </a:effectLst>
                        </a:rPr>
                        <a:t>Jes 53:9 </a:t>
                      </a:r>
                      <a:endParaRPr lang="en-ZA" sz="2800" b="0" dirty="0">
                        <a:effectLst>
                          <a:outerShdw blurRad="38100" dist="38100" dir="2700000" algn="tl">
                            <a:srgbClr val="000000">
                              <a:alpha val="43137"/>
                            </a:srgbClr>
                          </a:outerShdw>
                        </a:effectLst>
                      </a:endParaRPr>
                    </a:p>
                  </a:txBody>
                  <a:tcPr/>
                </a:tc>
                <a:tc>
                  <a:txBody>
                    <a:bodyPr/>
                    <a:lstStyle/>
                    <a:p>
                      <a:r>
                        <a:rPr lang="nl-NL" sz="2800" i="0" dirty="0" smtClean="0">
                          <a:solidFill>
                            <a:srgbClr val="C00000"/>
                          </a:solidFill>
                          <a:effectLst>
                            <a:outerShdw blurRad="38100" dist="38100" dir="2700000" algn="tl">
                              <a:srgbClr val="000000">
                                <a:alpha val="43137"/>
                              </a:srgbClr>
                            </a:outerShdw>
                          </a:effectLst>
                        </a:rPr>
                        <a:t>Mat 27:57-60 </a:t>
                      </a:r>
                      <a:endParaRPr lang="en-ZA" sz="2800" b="0" i="0" dirty="0">
                        <a:solidFill>
                          <a:schemeClr val="accent2">
                            <a:lumMod val="75000"/>
                          </a:schemeClr>
                        </a:solidFill>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graphicFrame>
        <p:nvGraphicFramePr>
          <p:cNvPr id="9" name="Table 8"/>
          <p:cNvGraphicFramePr>
            <a:graphicFrameLocks noGrp="1"/>
          </p:cNvGraphicFramePr>
          <p:nvPr/>
        </p:nvGraphicFramePr>
        <p:xfrm>
          <a:off x="76200" y="1082040"/>
          <a:ext cx="8966518" cy="2346960"/>
        </p:xfrm>
        <a:graphic>
          <a:graphicData uri="http://schemas.openxmlformats.org/drawingml/2006/table">
            <a:tbl>
              <a:tblPr firstRow="1" bandRow="1">
                <a:tableStyleId>{8A107856-5554-42FB-B03E-39F5DBC370BA}</a:tableStyleId>
              </a:tblPr>
              <a:tblGrid>
                <a:gridCol w="2768600"/>
                <a:gridCol w="2768600"/>
                <a:gridCol w="3429318"/>
              </a:tblGrid>
              <a:tr h="416842">
                <a:tc>
                  <a:txBody>
                    <a:bodyPr/>
                    <a:lstStyle/>
                    <a:p>
                      <a:pPr algn="ctr"/>
                      <a:r>
                        <a:rPr lang="en-ZA" sz="2400" dirty="0" err="1" smtClean="0">
                          <a:solidFill>
                            <a:srgbClr val="92D050"/>
                          </a:solidFill>
                          <a:effectLst>
                            <a:outerShdw blurRad="38100" dist="38100" dir="2700000" algn="tl">
                              <a:srgbClr val="000000">
                                <a:alpha val="43137"/>
                              </a:srgbClr>
                            </a:outerShdw>
                          </a:effectLst>
                        </a:rPr>
                        <a:t>KRUIS</a:t>
                      </a:r>
                      <a:r>
                        <a:rPr lang="en-ZA" sz="2400" dirty="0" smtClean="0">
                          <a:solidFill>
                            <a:srgbClr val="92D050"/>
                          </a:solidFill>
                          <a:effectLst>
                            <a:outerShdw blurRad="38100" dist="38100" dir="2700000" algn="tl">
                              <a:srgbClr val="000000">
                                <a:alpha val="43137"/>
                              </a:srgbClr>
                            </a:outerShdw>
                          </a:effectLst>
                        </a:rPr>
                        <a:t> </a:t>
                      </a:r>
                      <a:r>
                        <a:rPr lang="en-ZA" sz="2400" dirty="0" err="1" smtClean="0">
                          <a:solidFill>
                            <a:srgbClr val="92D050"/>
                          </a:solidFill>
                          <a:effectLst>
                            <a:outerShdw blurRad="38100" dist="38100" dir="2700000" algn="tl">
                              <a:srgbClr val="000000">
                                <a:alpha val="43137"/>
                              </a:srgbClr>
                            </a:outerShdw>
                          </a:effectLst>
                        </a:rPr>
                        <a:t>GEBEURE</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OT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ctr"/>
                      <a:r>
                        <a:rPr lang="en-ZA" sz="2400" dirty="0" smtClean="0">
                          <a:solidFill>
                            <a:srgbClr val="92D050"/>
                          </a:solidFill>
                          <a:effectLst>
                            <a:outerShdw blurRad="38100" dist="38100" dir="2700000" algn="tl">
                              <a:srgbClr val="000000">
                                <a:alpha val="43137"/>
                              </a:srgbClr>
                            </a:outerShdw>
                          </a:effectLst>
                        </a:rPr>
                        <a:t>NT</a:t>
                      </a:r>
                      <a:endParaRPr lang="en-ZA" sz="2400" dirty="0">
                        <a:solidFill>
                          <a:srgbClr val="92D050"/>
                        </a:solidFill>
                        <a:effectLst>
                          <a:outerShdw blurRad="38100" dist="38100" dir="2700000" algn="tl">
                            <a:srgbClr val="000000">
                              <a:alpha val="43137"/>
                            </a:srgbClr>
                          </a:outerShdw>
                        </a:effectLst>
                      </a:endParaRPr>
                    </a:p>
                  </a:txBody>
                  <a:tcPr>
                    <a:solidFill>
                      <a:schemeClr val="accent2">
                        <a:lumMod val="75000"/>
                      </a:schemeClr>
                    </a:solidFill>
                  </a:tcPr>
                </a:tc>
              </a:tr>
              <a:tr h="673360">
                <a:tc>
                  <a:txBody>
                    <a:bodyPr/>
                    <a:lstStyle/>
                    <a:p>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Drie dae en drie nagte</a:t>
                      </a:r>
                      <a:endParaRPr lang="nl-NL" sz="2800" i="1" dirty="0" smtClean="0">
                        <a:effectLst>
                          <a:outerShdw blurRad="38100" dist="38100" dir="2700000" algn="tl">
                            <a:srgbClr val="000000">
                              <a:alpha val="43137"/>
                            </a:srgbClr>
                          </a:outerShdw>
                        </a:effectLst>
                      </a:endParaRPr>
                    </a:p>
                  </a:txBody>
                  <a:tcPr/>
                </a:tc>
                <a:tc>
                  <a:txBody>
                    <a:bodyPr/>
                    <a:lstStyle/>
                    <a:p>
                      <a:r>
                        <a:rPr lang="nl-NL" sz="2800" b="0" i="0" dirty="0" smtClean="0">
                          <a:solidFill>
                            <a:srgbClr val="C00000"/>
                          </a:solidFill>
                          <a:effectLst>
                            <a:outerShdw blurRad="38100" dist="38100" dir="2700000" algn="tl">
                              <a:srgbClr val="000000">
                                <a:alpha val="43137"/>
                              </a:srgbClr>
                            </a:outerShdw>
                          </a:effectLst>
                        </a:rPr>
                        <a:t>Jona 1:17</a:t>
                      </a:r>
                      <a:endParaRPr lang="en-ZA" sz="2800" b="0" i="0" kern="1200" dirty="0">
                        <a:solidFill>
                          <a:srgbClr val="C00000"/>
                        </a:solidFill>
                        <a:effectLst>
                          <a:outerShdw blurRad="38100" dist="38100" dir="2700000" algn="tl">
                            <a:srgbClr val="000000">
                              <a:alpha val="43137"/>
                            </a:srgbClr>
                          </a:outerShdw>
                        </a:effectLst>
                        <a:latin typeface="+mn-lt"/>
                        <a:ea typeface="+mn-ea"/>
                        <a:cs typeface="+mn-cs"/>
                      </a:endParaRPr>
                    </a:p>
                  </a:txBody>
                  <a:tcPr/>
                </a:tc>
                <a:tc>
                  <a:txBody>
                    <a:bodyPr/>
                    <a:lstStyle/>
                    <a:p>
                      <a:pPr marL="0" algn="l" defTabSz="914400" rtl="0" eaLnBrk="1" latinLnBrk="0" hangingPunct="1"/>
                      <a:r>
                        <a:rPr lang="nl-NL" sz="2800" b="0" i="0" dirty="0" smtClean="0">
                          <a:solidFill>
                            <a:srgbClr val="C00000"/>
                          </a:solidFill>
                          <a:effectLst>
                            <a:outerShdw blurRad="38100" dist="38100" dir="2700000" algn="tl">
                              <a:srgbClr val="000000">
                                <a:alpha val="43137"/>
                              </a:srgbClr>
                            </a:outerShdw>
                          </a:effectLst>
                        </a:rPr>
                        <a:t>Mat 12:40</a:t>
                      </a:r>
                      <a:endParaRPr lang="en-ZA" sz="2800" b="0" i="0" kern="1200" dirty="0" smtClean="0">
                        <a:solidFill>
                          <a:srgbClr val="C00000"/>
                        </a:solidFill>
                        <a:effectLst>
                          <a:outerShdw blurRad="38100" dist="38100" dir="2700000" algn="tl">
                            <a:srgbClr val="000000">
                              <a:alpha val="43137"/>
                            </a:srgbClr>
                          </a:outerShdw>
                        </a:effectLst>
                        <a:latin typeface="+mn-lt"/>
                        <a:ea typeface="+mn-ea"/>
                        <a:cs typeface="+mn-cs"/>
                      </a:endParaRPr>
                    </a:p>
                  </a:txBody>
                  <a:tcPr/>
                </a:tc>
              </a:tr>
              <a:tr h="673360">
                <a:tc>
                  <a:txBody>
                    <a:bodyPr/>
                    <a:lstStyle/>
                    <a:p>
                      <a:r>
                        <a:rPr lang="nl-NL" sz="2800" b="0" kern="1200" dirty="0" smtClean="0">
                          <a:solidFill>
                            <a:schemeClr val="accent2">
                              <a:lumMod val="75000"/>
                            </a:schemeClr>
                          </a:solidFill>
                          <a:effectLst>
                            <a:outerShdw blurRad="38100" dist="38100" dir="2700000" algn="tl">
                              <a:srgbClr val="000000">
                                <a:alpha val="43137"/>
                              </a:srgbClr>
                            </a:outerShdw>
                          </a:effectLst>
                          <a:latin typeface="+mn-lt"/>
                          <a:ea typeface="+mn-ea"/>
                          <a:cs typeface="+mn-cs"/>
                        </a:rPr>
                        <a:t>Hemelvaart</a:t>
                      </a:r>
                    </a:p>
                    <a:p>
                      <a:endParaRPr lang="nl-NL" sz="2800" dirty="0" smtClean="0">
                        <a:effectLst>
                          <a:outerShdw blurRad="38100" dist="38100" dir="2700000" algn="tl">
                            <a:srgbClr val="000000">
                              <a:alpha val="43137"/>
                            </a:srgbClr>
                          </a:outerShdw>
                        </a:effectLst>
                      </a:endParaRPr>
                    </a:p>
                  </a:txBody>
                  <a:tcPr/>
                </a:tc>
                <a:tc>
                  <a:txBody>
                    <a:bodyPr/>
                    <a:lstStyle/>
                    <a:p>
                      <a:r>
                        <a:rPr lang="nl-NL" sz="2800" b="0" i="0" kern="1200" dirty="0" smtClean="0">
                          <a:solidFill>
                            <a:srgbClr val="C00000"/>
                          </a:solidFill>
                          <a:effectLst>
                            <a:outerShdw blurRad="38100" dist="38100" dir="2700000" algn="tl">
                              <a:srgbClr val="000000">
                                <a:alpha val="43137"/>
                              </a:srgbClr>
                            </a:outerShdw>
                          </a:effectLst>
                          <a:latin typeface="+mn-lt"/>
                          <a:ea typeface="+mn-ea"/>
                          <a:cs typeface="+mn-cs"/>
                        </a:rPr>
                        <a:t>Psa 24:3; </a:t>
                      </a:r>
                      <a:r>
                        <a:rPr lang="en-ZA" sz="2800" b="0" i="0" kern="1200" dirty="0" err="1" smtClean="0">
                          <a:solidFill>
                            <a:srgbClr val="C00000"/>
                          </a:solidFill>
                          <a:effectLst>
                            <a:outerShdw blurRad="38100" dist="38100" dir="2700000" algn="tl">
                              <a:srgbClr val="000000">
                                <a:alpha val="43137"/>
                              </a:srgbClr>
                            </a:outerShdw>
                          </a:effectLst>
                          <a:latin typeface="+mn-lt"/>
                          <a:ea typeface="+mn-ea"/>
                          <a:cs typeface="+mn-cs"/>
                        </a:rPr>
                        <a:t>Psa</a:t>
                      </a:r>
                      <a:r>
                        <a:rPr lang="en-ZA" sz="2800" b="0" i="0" kern="1200" dirty="0" smtClean="0">
                          <a:solidFill>
                            <a:srgbClr val="C00000"/>
                          </a:solidFill>
                          <a:effectLst>
                            <a:outerShdw blurRad="38100" dist="38100" dir="2700000" algn="tl">
                              <a:srgbClr val="000000">
                                <a:alpha val="43137"/>
                              </a:srgbClr>
                            </a:outerShdw>
                          </a:effectLst>
                          <a:latin typeface="+mn-lt"/>
                          <a:ea typeface="+mn-ea"/>
                          <a:cs typeface="+mn-cs"/>
                        </a:rPr>
                        <a:t> 24:7; </a:t>
                      </a:r>
                      <a:r>
                        <a:rPr lang="nl-NL" sz="2800" b="0" i="0" kern="1200" dirty="0" smtClean="0">
                          <a:solidFill>
                            <a:srgbClr val="C00000"/>
                          </a:solidFill>
                          <a:effectLst>
                            <a:outerShdw blurRad="38100" dist="38100" dir="2700000" algn="tl">
                              <a:srgbClr val="000000">
                                <a:alpha val="43137"/>
                              </a:srgbClr>
                            </a:outerShdw>
                          </a:effectLst>
                          <a:latin typeface="+mn-lt"/>
                          <a:ea typeface="+mn-ea"/>
                          <a:cs typeface="+mn-cs"/>
                        </a:rPr>
                        <a:t>Psa 47:5 </a:t>
                      </a:r>
                      <a:endParaRPr lang="en-ZA" sz="2800" b="0" i="0" kern="1200" dirty="0">
                        <a:solidFill>
                          <a:srgbClr val="C00000"/>
                        </a:solidFill>
                        <a:effectLst>
                          <a:outerShdw blurRad="38100" dist="38100" dir="2700000" algn="tl">
                            <a:srgbClr val="000000">
                              <a:alpha val="43137"/>
                            </a:srgbClr>
                          </a:outerShdw>
                        </a:effectLst>
                        <a:latin typeface="+mn-lt"/>
                        <a:ea typeface="+mn-ea"/>
                        <a:cs typeface="+mn-cs"/>
                      </a:endParaRPr>
                    </a:p>
                  </a:txBody>
                  <a:tcPr/>
                </a:tc>
                <a:tc>
                  <a:txBody>
                    <a:bodyPr/>
                    <a:lstStyle/>
                    <a:p>
                      <a:pPr marL="0" algn="l" defTabSz="914400" rtl="0" eaLnBrk="1" latinLnBrk="0" hangingPunct="1"/>
                      <a:r>
                        <a:rPr lang="en-ZA" sz="2800" b="0" i="0" kern="1200" dirty="0" err="1" smtClean="0">
                          <a:solidFill>
                            <a:srgbClr val="C00000"/>
                          </a:solidFill>
                          <a:effectLst>
                            <a:outerShdw blurRad="38100" dist="38100" dir="2700000" algn="tl">
                              <a:srgbClr val="000000">
                                <a:alpha val="43137"/>
                              </a:srgbClr>
                            </a:outerShdw>
                          </a:effectLst>
                          <a:latin typeface="+mn-lt"/>
                          <a:ea typeface="+mn-ea"/>
                          <a:cs typeface="+mn-cs"/>
                        </a:rPr>
                        <a:t>Luk</a:t>
                      </a:r>
                      <a:r>
                        <a:rPr lang="en-ZA" sz="2800" b="0" i="0" kern="1200" dirty="0" smtClean="0">
                          <a:solidFill>
                            <a:srgbClr val="C00000"/>
                          </a:solidFill>
                          <a:effectLst>
                            <a:outerShdw blurRad="38100" dist="38100" dir="2700000" algn="tl">
                              <a:srgbClr val="000000">
                                <a:alpha val="43137"/>
                              </a:srgbClr>
                            </a:outerShdw>
                          </a:effectLst>
                          <a:latin typeface="+mn-lt"/>
                          <a:ea typeface="+mn-ea"/>
                          <a:cs typeface="+mn-cs"/>
                        </a:rPr>
                        <a:t> 24:51</a:t>
                      </a:r>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sp>
        <p:nvSpPr>
          <p:cNvPr id="6" name="TextBox 5"/>
          <p:cNvSpPr txBox="1"/>
          <p:nvPr/>
        </p:nvSpPr>
        <p:spPr>
          <a:xfrm>
            <a:off x="152400" y="685800"/>
            <a:ext cx="8991600" cy="4401205"/>
          </a:xfrm>
          <a:prstGeom prst="rect">
            <a:avLst/>
          </a:prstGeom>
          <a:noFill/>
        </p:spPr>
        <p:txBody>
          <a:bodyPr>
            <a:spAutoFit/>
          </a:bodyPr>
          <a:lstStyle/>
          <a:p>
            <a:r>
              <a:rPr lang="nl-NL" sz="4000" b="1" dirty="0" smtClean="0">
                <a:solidFill>
                  <a:srgbClr val="C00000"/>
                </a:solidFill>
                <a:effectLst>
                  <a:outerShdw blurRad="38100" dist="38100" dir="2700000" algn="tl">
                    <a:srgbClr val="000000">
                      <a:alpha val="43137"/>
                    </a:srgbClr>
                  </a:outerShdw>
                </a:effectLst>
              </a:rPr>
              <a:t>Jes 9:6  </a:t>
            </a:r>
            <a:r>
              <a:rPr lang="nl-NL" sz="4000" dirty="0" smtClean="0">
                <a:effectLst>
                  <a:outerShdw blurRad="38100" dist="38100" dir="2700000" algn="tl">
                    <a:srgbClr val="000000">
                      <a:alpha val="43137"/>
                    </a:srgbClr>
                  </a:outerShdw>
                </a:effectLst>
              </a:rPr>
              <a:t>Want ‘n Kind is vir ons gebore, ‘n Seun is aan ons gegee; en die heerskappy is op sy skouer, en Hy word genoem: Wonderbaar, Raadsman, Sterke God, Ewige Vader, Vredevors— </a:t>
            </a:r>
          </a:p>
          <a:p>
            <a:endParaRPr lang="nl-NL" sz="40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 name="Text Box 3"/>
          <p:cNvSpPr txBox="1">
            <a:spLocks noChangeArrowheads="1"/>
          </p:cNvSpPr>
          <p:nvPr/>
        </p:nvSpPr>
        <p:spPr bwMode="auto">
          <a:xfrm>
            <a:off x="76200" y="0"/>
            <a:ext cx="7779694" cy="584775"/>
          </a:xfrm>
          <a:prstGeom prst="rect">
            <a:avLst/>
          </a:prstGeom>
          <a:noFill/>
          <a:ln w="9525">
            <a:noFill/>
            <a:miter lim="800000"/>
            <a:headEnd/>
            <a:tailEnd/>
          </a:ln>
        </p:spPr>
        <p:txBody>
          <a:bodyPr wrap="none">
            <a:spAutoFit/>
          </a:bodyPr>
          <a:lstStyle/>
          <a:p>
            <a:r>
              <a:rPr lang="en-US" sz="3200" b="1" dirty="0">
                <a:solidFill>
                  <a:srgbClr val="FFC000"/>
                </a:solidFill>
              </a:rPr>
              <a:t>Hoe </a:t>
            </a:r>
            <a:r>
              <a:rPr lang="en-US" sz="3200" b="1" dirty="0" err="1">
                <a:solidFill>
                  <a:srgbClr val="FFC000"/>
                </a:solidFill>
              </a:rPr>
              <a:t>Openbaar</a:t>
            </a:r>
            <a:r>
              <a:rPr lang="en-US" sz="3200" b="1" dirty="0">
                <a:solidFill>
                  <a:srgbClr val="FFC000"/>
                </a:solidFill>
              </a:rPr>
              <a:t> </a:t>
            </a:r>
            <a:r>
              <a:rPr lang="en-US" sz="3200" b="1" dirty="0" smtClean="0">
                <a:solidFill>
                  <a:srgbClr val="FFC000"/>
                </a:solidFill>
              </a:rPr>
              <a:t>die </a:t>
            </a:r>
            <a:r>
              <a:rPr lang="en-US" sz="3200" b="1" dirty="0" err="1" smtClean="0">
                <a:solidFill>
                  <a:srgbClr val="FFC000"/>
                </a:solidFill>
              </a:rPr>
              <a:t>Ou</a:t>
            </a:r>
            <a:r>
              <a:rPr lang="en-US" sz="3200" b="1" dirty="0" smtClean="0">
                <a:solidFill>
                  <a:srgbClr val="FFC000"/>
                </a:solidFill>
              </a:rPr>
              <a:t> Testament Jesus</a:t>
            </a:r>
            <a:endParaRPr lang="en-US" sz="3200" b="1" dirty="0">
              <a:solidFill>
                <a:srgbClr val="FFC000"/>
              </a:solidFill>
            </a:endParaRPr>
          </a:p>
        </p:txBody>
      </p:sp>
      <p:sp>
        <p:nvSpPr>
          <p:cNvPr id="13" name="Rectangle 22"/>
          <p:cNvSpPr>
            <a:spLocks noChangeArrowheads="1"/>
          </p:cNvSpPr>
          <p:nvPr/>
        </p:nvSpPr>
        <p:spPr bwMode="auto">
          <a:xfrm rot="10800000">
            <a:off x="0" y="533400"/>
            <a:ext cx="9144000" cy="74613"/>
          </a:xfrm>
          <a:prstGeom prst="rect">
            <a:avLst/>
          </a:prstGeom>
          <a:gradFill rotWithShape="1">
            <a:gsLst>
              <a:gs pos="0">
                <a:schemeClr val="accent1">
                  <a:lumMod val="10000"/>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sp>
        <p:nvSpPr>
          <p:cNvPr id="6" name="TextBox 5"/>
          <p:cNvSpPr txBox="1"/>
          <p:nvPr/>
        </p:nvSpPr>
        <p:spPr>
          <a:xfrm>
            <a:off x="152400" y="685800"/>
            <a:ext cx="8991600" cy="5755422"/>
          </a:xfrm>
          <a:prstGeom prst="rect">
            <a:avLst/>
          </a:prstGeom>
          <a:noFill/>
        </p:spPr>
        <p:txBody>
          <a:bodyPr>
            <a:spAutoFit/>
          </a:bodyPr>
          <a:lstStyle/>
          <a:p>
            <a:r>
              <a:rPr lang="en-ZA" sz="2200" b="1" dirty="0" smtClean="0">
                <a:solidFill>
                  <a:srgbClr val="92D050"/>
                </a:solidFill>
              </a:rPr>
              <a:t>Unto us a son: </a:t>
            </a:r>
            <a:r>
              <a:rPr lang="en-ZA" sz="2200" b="1" dirty="0" err="1" smtClean="0"/>
              <a:t>Joh</a:t>
            </a:r>
            <a:r>
              <a:rPr lang="en-ZA" sz="2200" b="1" dirty="0" smtClean="0"/>
              <a:t> 1:14, </a:t>
            </a:r>
            <a:r>
              <a:rPr lang="en-ZA" sz="2200" b="1" dirty="0" err="1" smtClean="0"/>
              <a:t>Joh</a:t>
            </a:r>
            <a:r>
              <a:rPr lang="en-ZA" sz="2200" b="1" dirty="0" smtClean="0"/>
              <a:t> 3:16-17; Rom 8:32; 1Joh 4:10-14</a:t>
            </a:r>
          </a:p>
          <a:p>
            <a:endParaRPr lang="en-ZA" sz="1400" b="1" dirty="0" smtClean="0"/>
          </a:p>
          <a:p>
            <a:r>
              <a:rPr lang="en-ZA" sz="2200" b="1" dirty="0" smtClean="0">
                <a:solidFill>
                  <a:srgbClr val="92D050"/>
                </a:solidFill>
              </a:rPr>
              <a:t>The government: </a:t>
            </a:r>
            <a:r>
              <a:rPr lang="en-ZA" sz="2200" b="1" dirty="0" smtClean="0"/>
              <a:t>Isa 22:21-22; </a:t>
            </a:r>
            <a:r>
              <a:rPr lang="en-ZA" sz="2200" b="1" dirty="0" err="1" smtClean="0"/>
              <a:t>Psa</a:t>
            </a:r>
            <a:r>
              <a:rPr lang="en-ZA" sz="2200" b="1" dirty="0" smtClean="0"/>
              <a:t> 2:6-12, </a:t>
            </a:r>
            <a:r>
              <a:rPr lang="en-ZA" sz="2200" b="1" dirty="0" err="1" smtClean="0"/>
              <a:t>Psa</a:t>
            </a:r>
            <a:r>
              <a:rPr lang="en-ZA" sz="2200" b="1" dirty="0" smtClean="0"/>
              <a:t> 110:1-4; </a:t>
            </a:r>
            <a:r>
              <a:rPr lang="en-ZA" sz="2200" b="1" dirty="0" err="1" smtClean="0"/>
              <a:t>Jer</a:t>
            </a:r>
            <a:r>
              <a:rPr lang="en-ZA" sz="2200" b="1" dirty="0" smtClean="0"/>
              <a:t> 23:5-6; </a:t>
            </a:r>
            <a:r>
              <a:rPr lang="en-ZA" sz="2200" b="1" dirty="0" err="1" smtClean="0"/>
              <a:t>Zec</a:t>
            </a:r>
            <a:r>
              <a:rPr lang="en-ZA" sz="2200" b="1" dirty="0" smtClean="0"/>
              <a:t> 6:12-13, </a:t>
            </a:r>
            <a:r>
              <a:rPr lang="en-ZA" sz="2200" b="1" dirty="0" err="1" smtClean="0"/>
              <a:t>Zec</a:t>
            </a:r>
            <a:r>
              <a:rPr lang="en-ZA" sz="2200" b="1" dirty="0" smtClean="0"/>
              <a:t> 9:9-10; Mat 11:27, Mat 28:18; 1Co 15:25; Eph 1:21-22; Rev 19:16</a:t>
            </a:r>
          </a:p>
          <a:p>
            <a:endParaRPr lang="en-ZA" sz="1200" b="1" dirty="0" smtClean="0">
              <a:solidFill>
                <a:srgbClr val="92D050"/>
              </a:solidFill>
            </a:endParaRPr>
          </a:p>
          <a:p>
            <a:r>
              <a:rPr lang="en-ZA" sz="2200" b="1" dirty="0" smtClean="0">
                <a:solidFill>
                  <a:srgbClr val="92D050"/>
                </a:solidFill>
              </a:rPr>
              <a:t>His name: </a:t>
            </a:r>
            <a:r>
              <a:rPr lang="en-ZA" sz="2200" b="1" dirty="0" smtClean="0"/>
              <a:t>Isa 7:14; </a:t>
            </a:r>
            <a:r>
              <a:rPr lang="en-ZA" sz="2200" b="1" dirty="0" err="1" smtClean="0"/>
              <a:t>Jdg</a:t>
            </a:r>
            <a:r>
              <a:rPr lang="en-ZA" sz="2200" b="1" dirty="0" smtClean="0"/>
              <a:t> 13:18; </a:t>
            </a:r>
            <a:r>
              <a:rPr lang="en-ZA" sz="2200" b="1" dirty="0" err="1" smtClean="0"/>
              <a:t>Jer</a:t>
            </a:r>
            <a:r>
              <a:rPr lang="en-ZA" sz="2200" b="1" dirty="0" smtClean="0"/>
              <a:t> 31:22; Mat 1:23; 1Ti 3:16</a:t>
            </a:r>
          </a:p>
          <a:p>
            <a:endParaRPr lang="en-ZA" sz="1400" b="1" dirty="0" smtClean="0">
              <a:solidFill>
                <a:srgbClr val="92D050"/>
              </a:solidFill>
            </a:endParaRPr>
          </a:p>
          <a:p>
            <a:r>
              <a:rPr lang="en-ZA" sz="2200" b="1" dirty="0" smtClean="0">
                <a:solidFill>
                  <a:srgbClr val="92D050"/>
                </a:solidFill>
              </a:rPr>
              <a:t>Counsellor: </a:t>
            </a:r>
            <a:r>
              <a:rPr lang="en-ZA" sz="2200" b="1" dirty="0" smtClean="0"/>
              <a:t>Isa 28:29; </a:t>
            </a:r>
            <a:r>
              <a:rPr lang="en-ZA" sz="2200" b="1" dirty="0" err="1" smtClean="0"/>
              <a:t>Zec</a:t>
            </a:r>
            <a:r>
              <a:rPr lang="en-ZA" sz="2200" b="1" dirty="0" smtClean="0"/>
              <a:t> 6:13; </a:t>
            </a:r>
            <a:r>
              <a:rPr lang="en-ZA" sz="2200" b="1" dirty="0" err="1" smtClean="0"/>
              <a:t>Luk</a:t>
            </a:r>
            <a:r>
              <a:rPr lang="en-ZA" sz="2200" b="1" dirty="0" smtClean="0"/>
              <a:t> 21:15; </a:t>
            </a:r>
            <a:r>
              <a:rPr lang="en-ZA" sz="2200" b="1" dirty="0" err="1" smtClean="0"/>
              <a:t>Joh</a:t>
            </a:r>
            <a:r>
              <a:rPr lang="en-ZA" sz="2200" b="1" dirty="0" smtClean="0"/>
              <a:t> 1:16; 1Co 1:30; Col_2:3</a:t>
            </a:r>
          </a:p>
          <a:p>
            <a:endParaRPr lang="en-ZA" sz="1400" b="1" dirty="0" smtClean="0">
              <a:solidFill>
                <a:srgbClr val="92D050"/>
              </a:solidFill>
            </a:endParaRPr>
          </a:p>
          <a:p>
            <a:r>
              <a:rPr lang="en-ZA" sz="2200" b="1" dirty="0" smtClean="0">
                <a:solidFill>
                  <a:srgbClr val="92D050"/>
                </a:solidFill>
              </a:rPr>
              <a:t>The mighty God: </a:t>
            </a:r>
            <a:r>
              <a:rPr lang="en-ZA" sz="2200" b="1" dirty="0" smtClean="0"/>
              <a:t>Isa 45:24-25; </a:t>
            </a:r>
            <a:r>
              <a:rPr lang="en-ZA" sz="2200" b="1" dirty="0" err="1" smtClean="0"/>
              <a:t>Psa</a:t>
            </a:r>
            <a:r>
              <a:rPr lang="en-ZA" sz="2200" b="1" dirty="0" smtClean="0"/>
              <a:t> 45:3, </a:t>
            </a:r>
            <a:r>
              <a:rPr lang="en-ZA" sz="2200" b="1" dirty="0" err="1" smtClean="0"/>
              <a:t>Psa</a:t>
            </a:r>
            <a:r>
              <a:rPr lang="en-ZA" sz="2200" b="1" dirty="0" smtClean="0"/>
              <a:t> 45:6, </a:t>
            </a:r>
            <a:r>
              <a:rPr lang="en-ZA" sz="2200" b="1" dirty="0" err="1" smtClean="0"/>
              <a:t>Psa</a:t>
            </a:r>
            <a:r>
              <a:rPr lang="en-ZA" sz="2200" b="1" dirty="0" smtClean="0"/>
              <a:t> 50:1; </a:t>
            </a:r>
            <a:r>
              <a:rPr lang="en-ZA" sz="2200" b="1" dirty="0" err="1" smtClean="0"/>
              <a:t>Jer</a:t>
            </a:r>
            <a:r>
              <a:rPr lang="en-ZA" sz="2200" b="1" dirty="0" smtClean="0"/>
              <a:t> 23:5-6; </a:t>
            </a:r>
            <a:r>
              <a:rPr lang="en-ZA" sz="2200" b="1" dirty="0" err="1" smtClean="0"/>
              <a:t>Joh</a:t>
            </a:r>
            <a:r>
              <a:rPr lang="en-ZA" sz="2200" b="1" dirty="0" smtClean="0"/>
              <a:t> 1:1-2; Act 20:28; Rom 9:5; Tit 2:13; Heb 1:8; 1Joh 5:20</a:t>
            </a:r>
          </a:p>
          <a:p>
            <a:endParaRPr lang="en-ZA" sz="1400" b="1" dirty="0" smtClean="0">
              <a:solidFill>
                <a:srgbClr val="92D050"/>
              </a:solidFill>
            </a:endParaRPr>
          </a:p>
          <a:p>
            <a:r>
              <a:rPr lang="en-ZA" sz="2200" b="1" dirty="0" smtClean="0">
                <a:solidFill>
                  <a:srgbClr val="92D050"/>
                </a:solidFill>
              </a:rPr>
              <a:t>The everlasting Father: </a:t>
            </a:r>
            <a:r>
              <a:rPr lang="en-ZA" sz="2200" b="1" dirty="0" smtClean="0"/>
              <a:t>Isa 8:18, Isa 53:10; Pro 8:23; Heb 2:13-14</a:t>
            </a:r>
          </a:p>
          <a:p>
            <a:endParaRPr lang="en-ZA" sz="1400" b="1" dirty="0" smtClean="0">
              <a:solidFill>
                <a:srgbClr val="92D050"/>
              </a:solidFill>
            </a:endParaRPr>
          </a:p>
          <a:p>
            <a:r>
              <a:rPr lang="en-ZA" sz="2200" b="1" dirty="0" smtClean="0">
                <a:solidFill>
                  <a:srgbClr val="92D050"/>
                </a:solidFill>
              </a:rPr>
              <a:t>The Prince of Peace: </a:t>
            </a:r>
            <a:r>
              <a:rPr lang="en-ZA" sz="2200" b="1" dirty="0" smtClean="0"/>
              <a:t>Isa 11:6-9, Isa 53:5; </a:t>
            </a:r>
            <a:r>
              <a:rPr lang="en-ZA" sz="2200" b="1" dirty="0" err="1" smtClean="0"/>
              <a:t>Psa</a:t>
            </a:r>
            <a:r>
              <a:rPr lang="en-ZA" sz="2200" b="1" dirty="0" smtClean="0"/>
              <a:t> 72:3, </a:t>
            </a:r>
            <a:r>
              <a:rPr lang="en-ZA" sz="2200" b="1" dirty="0" err="1" smtClean="0"/>
              <a:t>Psa</a:t>
            </a:r>
            <a:r>
              <a:rPr lang="en-ZA" sz="2200" b="1" dirty="0" smtClean="0"/>
              <a:t> 72:7, </a:t>
            </a:r>
            <a:r>
              <a:rPr lang="en-ZA" sz="2200" b="1" dirty="0" err="1" smtClean="0"/>
              <a:t>Psa</a:t>
            </a:r>
            <a:r>
              <a:rPr lang="en-ZA" sz="2200" b="1" dirty="0" smtClean="0"/>
              <a:t> 85:10; Dan 9:24-25; </a:t>
            </a:r>
            <a:r>
              <a:rPr lang="en-ZA" sz="2200" b="1" dirty="0" err="1" smtClean="0"/>
              <a:t>Mic</a:t>
            </a:r>
            <a:r>
              <a:rPr lang="en-ZA" sz="2200" b="1" dirty="0" smtClean="0"/>
              <a:t> 5:4-5; </a:t>
            </a:r>
            <a:r>
              <a:rPr lang="en-ZA" sz="2200" b="1" dirty="0" err="1" smtClean="0"/>
              <a:t>Luk</a:t>
            </a:r>
            <a:r>
              <a:rPr lang="en-ZA" sz="2200" b="1" dirty="0" smtClean="0"/>
              <a:t> 2:14; </a:t>
            </a:r>
            <a:r>
              <a:rPr lang="en-ZA" sz="2200" b="1" dirty="0" err="1" smtClean="0"/>
              <a:t>Joh</a:t>
            </a:r>
            <a:r>
              <a:rPr lang="en-ZA" sz="2200" b="1" dirty="0" smtClean="0"/>
              <a:t> 14:27; Act 10:36; Rom 5:1-10; 2Co 5:19; Eph 2:14-18; Col 1:20-21; Heb 7:2-3, Heb 13:20</a:t>
            </a:r>
            <a:endParaRPr lang="nl-NL" sz="22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a:spLocks noChangeArrowheads="1"/>
          </p:cNvSpPr>
          <p:nvPr/>
        </p:nvSpPr>
        <p:spPr bwMode="auto">
          <a:xfrm>
            <a:off x="76200" y="3163888"/>
            <a:ext cx="8839200" cy="2432050"/>
          </a:xfrm>
          <a:prstGeom prst="rect">
            <a:avLst/>
          </a:prstGeom>
          <a:noFill/>
          <a:ln w="9525">
            <a:noFill/>
            <a:miter lim="800000"/>
            <a:headEnd/>
            <a:tailEnd/>
          </a:ln>
        </p:spPr>
        <p:txBody>
          <a:bodyPr>
            <a:spAutoFit/>
          </a:bodyPr>
          <a:lstStyle/>
          <a:p>
            <a:r>
              <a:rPr lang="en-US" b="1">
                <a:solidFill>
                  <a:srgbClr val="92D050"/>
                </a:solidFill>
              </a:rPr>
              <a:t>H7706</a:t>
            </a:r>
          </a:p>
          <a:p>
            <a:r>
              <a:rPr lang="he-IL" sz="4000">
                <a:solidFill>
                  <a:srgbClr val="00B0F0"/>
                </a:solidFill>
                <a:latin typeface="TITUS Cyberbit Basic" pitchFamily="18" charset="0"/>
                <a:cs typeface="TITUS Cyberbit Basic" pitchFamily="18" charset="0"/>
              </a:rPr>
              <a:t>שׁדּי</a:t>
            </a:r>
            <a:endParaRPr lang="en-US" sz="4000">
              <a:solidFill>
                <a:srgbClr val="00B0F0"/>
              </a:solidFill>
              <a:latin typeface="TITUS Cyberbit Basic" pitchFamily="18" charset="0"/>
              <a:cs typeface="TITUS Cyberbit Basic" pitchFamily="18" charset="0"/>
            </a:endParaRPr>
          </a:p>
          <a:p>
            <a:r>
              <a:rPr lang="en-US">
                <a:solidFill>
                  <a:srgbClr val="92D050"/>
                </a:solidFill>
              </a:rPr>
              <a:t>El Shadday</a:t>
            </a:r>
          </a:p>
          <a:p>
            <a:r>
              <a:rPr lang="en-US" i="1">
                <a:solidFill>
                  <a:srgbClr val="92D050"/>
                </a:solidFill>
              </a:rPr>
              <a:t>El Shad-dah'ee </a:t>
            </a:r>
            <a:r>
              <a:rPr lang="en-ZA" b="1">
                <a:solidFill>
                  <a:srgbClr val="0070C0"/>
                </a:solidFill>
              </a:rPr>
              <a:t>God Almagtig </a:t>
            </a:r>
            <a:endParaRPr lang="en-US" b="1">
              <a:solidFill>
                <a:srgbClr val="0070C0"/>
              </a:solidFill>
            </a:endParaRPr>
          </a:p>
          <a:p>
            <a:r>
              <a:rPr lang="en-US">
                <a:solidFill>
                  <a:srgbClr val="92D050"/>
                </a:solidFill>
              </a:rPr>
              <a:t>From </a:t>
            </a:r>
            <a:r>
              <a:rPr lang="en-US" u="sng">
                <a:solidFill>
                  <a:srgbClr val="92D050"/>
                </a:solidFill>
              </a:rPr>
              <a:t>H7703; the </a:t>
            </a:r>
            <a:r>
              <a:rPr lang="en-US" i="1" u="sng">
                <a:solidFill>
                  <a:srgbClr val="92D050"/>
                </a:solidFill>
              </a:rPr>
              <a:t>Almighty: - Almighty.</a:t>
            </a:r>
            <a:endParaRPr lang="en-US">
              <a:solidFill>
                <a:srgbClr val="92D050"/>
              </a:solidFill>
            </a:endParaRPr>
          </a:p>
        </p:txBody>
      </p:sp>
      <p:sp>
        <p:nvSpPr>
          <p:cNvPr id="5124"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5125" name="TextBox 9"/>
          <p:cNvSpPr txBox="1">
            <a:spLocks noChangeArrowheads="1"/>
          </p:cNvSpPr>
          <p:nvPr/>
        </p:nvSpPr>
        <p:spPr bwMode="auto">
          <a:xfrm>
            <a:off x="0" y="838200"/>
            <a:ext cx="8991600" cy="1816100"/>
          </a:xfrm>
          <a:prstGeom prst="rect">
            <a:avLst/>
          </a:prstGeom>
          <a:noFill/>
          <a:ln w="9525">
            <a:noFill/>
            <a:miter lim="800000"/>
            <a:headEnd/>
            <a:tailEnd/>
          </a:ln>
        </p:spPr>
        <p:txBody>
          <a:bodyPr>
            <a:spAutoFit/>
          </a:bodyPr>
          <a:lstStyle/>
          <a:p>
            <a:r>
              <a:rPr lang="en-US" b="1">
                <a:solidFill>
                  <a:srgbClr val="C00000"/>
                </a:solidFill>
              </a:rPr>
              <a:t>Gen 17:1 </a:t>
            </a:r>
            <a:r>
              <a:rPr lang="nl-NL"/>
              <a:t>TOE Abram negen-en-negentig jaar oud was, het die HERE aan Abram verskyn en vir hom gesê: Ek is God, die Almagtige; wandel voor my aangesig, dan sal jy opreg wees</a:t>
            </a:r>
            <a:endParaRPr lang="en-US">
              <a:solidFill>
                <a:srgbClr val="0070C0"/>
              </a:solidFill>
            </a:endParaRPr>
          </a:p>
        </p:txBody>
      </p:sp>
      <p:sp>
        <p:nvSpPr>
          <p:cNvPr id="11" name="Rectangle 10"/>
          <p:cNvSpPr>
            <a:spLocks noChangeArrowheads="1"/>
          </p:cNvSpPr>
          <p:nvPr/>
        </p:nvSpPr>
        <p:spPr bwMode="auto">
          <a:xfrm>
            <a:off x="1295400" y="1524000"/>
            <a:ext cx="3162300" cy="830263"/>
          </a:xfrm>
          <a:prstGeom prst="rect">
            <a:avLst/>
          </a:prstGeom>
          <a:noFill/>
          <a:ln w="9525">
            <a:noFill/>
            <a:miter lim="800000"/>
            <a:headEnd/>
            <a:tailEnd/>
          </a:ln>
        </p:spPr>
        <p:txBody>
          <a:bodyPr wrap="none">
            <a:spAutoFit/>
          </a:bodyPr>
          <a:lstStyle/>
          <a:p>
            <a:r>
              <a:rPr lang="nl-NL" sz="4800" b="1">
                <a:solidFill>
                  <a:srgbClr val="FFFF00"/>
                </a:solidFill>
              </a:rPr>
              <a:t>Almagtige</a:t>
            </a:r>
            <a:endParaRPr lang="en-US" sz="4800" b="1">
              <a:solidFill>
                <a:srgbClr val="FFFF00"/>
              </a:solidFill>
            </a:endParaRPr>
          </a:p>
        </p:txBody>
      </p:sp>
      <p:pic>
        <p:nvPicPr>
          <p:cNvPr id="1026" name="Picture 2" descr="C:\Users\vanzyl.j\Pictures\OHMANbible01_abraham.jpg"/>
          <p:cNvPicPr>
            <a:picLocks noChangeAspect="1" noChangeArrowheads="1"/>
          </p:cNvPicPr>
          <p:nvPr/>
        </p:nvPicPr>
        <p:blipFill>
          <a:blip r:embed="rId2"/>
          <a:srcRect/>
          <a:stretch>
            <a:fillRect/>
          </a:stretch>
        </p:blipFill>
        <p:spPr bwMode="auto">
          <a:xfrm>
            <a:off x="5130800" y="2286000"/>
            <a:ext cx="3784600" cy="28384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xit" presetSubtype="0" fill="hold" grpId="1" nodeType="clickEffect">
                                  <p:stCondLst>
                                    <p:cond delay="0"/>
                                  </p:stCondLst>
                                  <p:childTnLst>
                                    <p:animEffect transition="out" filter="fade">
                                      <p:cBhvr>
                                        <p:cTn id="18" dur="2000"/>
                                        <p:tgtEl>
                                          <p:spTgt spid="11"/>
                                        </p:tgtEl>
                                      </p:cBhvr>
                                    </p:animEffect>
                                    <p:anim calcmode="lin" valueType="num">
                                      <p:cBhvr>
                                        <p:cTn id="19" dur="2000"/>
                                        <p:tgtEl>
                                          <p:spTgt spid="11"/>
                                        </p:tgtEl>
                                        <p:attrNameLst>
                                          <p:attrName>style.rotation</p:attrName>
                                        </p:attrNameLst>
                                      </p:cBhvr>
                                      <p:tavLst>
                                        <p:tav tm="0">
                                          <p:val>
                                            <p:fltVal val="0"/>
                                          </p:val>
                                        </p:tav>
                                        <p:tav tm="100000">
                                          <p:val>
                                            <p:fltVal val="720"/>
                                          </p:val>
                                        </p:tav>
                                      </p:tavLst>
                                    </p:anim>
                                    <p:anim calcmode="lin" valueType="num">
                                      <p:cBhvr>
                                        <p:cTn id="20" dur="2000"/>
                                        <p:tgtEl>
                                          <p:spTgt spid="11"/>
                                        </p:tgtEl>
                                        <p:attrNameLst>
                                          <p:attrName>ppt_h</p:attrName>
                                        </p:attrNameLst>
                                      </p:cBhvr>
                                      <p:tavLst>
                                        <p:tav tm="0">
                                          <p:val>
                                            <p:strVal val="ppt_h"/>
                                          </p:val>
                                        </p:tav>
                                        <p:tav tm="100000">
                                          <p:val>
                                            <p:fltVal val="0"/>
                                          </p:val>
                                        </p:tav>
                                      </p:tavLst>
                                    </p:anim>
                                    <p:anim calcmode="lin" valueType="num">
                                      <p:cBhvr>
                                        <p:cTn id="21" dur="2000"/>
                                        <p:tgtEl>
                                          <p:spTgt spid="11"/>
                                        </p:tgtEl>
                                        <p:attrNameLst>
                                          <p:attrName>ppt_w</p:attrName>
                                        </p:attrNameLst>
                                      </p:cBhvr>
                                      <p:tavLst>
                                        <p:tav tm="0">
                                          <p:val>
                                            <p:strVal val="ppt_w"/>
                                          </p:val>
                                        </p:tav>
                                        <p:tav tm="100000">
                                          <p:val>
                                            <p:fltVal val="0"/>
                                          </p:val>
                                        </p:tav>
                                      </p:tavLst>
                                    </p:anim>
                                    <p:set>
                                      <p:cBhvr>
                                        <p:cTn id="22" dur="1" fill="hold">
                                          <p:stCondLst>
                                            <p:cond delay="1999"/>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 name="TextBox 6"/>
          <p:cNvSpPr txBox="1">
            <a:spLocks noChangeArrowheads="1"/>
          </p:cNvSpPr>
          <p:nvPr/>
        </p:nvSpPr>
        <p:spPr bwMode="auto">
          <a:xfrm>
            <a:off x="457200" y="3276600"/>
            <a:ext cx="7772400" cy="3354388"/>
          </a:xfrm>
          <a:prstGeom prst="rect">
            <a:avLst/>
          </a:prstGeom>
          <a:noFill/>
          <a:ln w="9525">
            <a:noFill/>
            <a:miter lim="800000"/>
            <a:headEnd/>
            <a:tailEnd/>
          </a:ln>
        </p:spPr>
        <p:txBody>
          <a:bodyPr>
            <a:spAutoFit/>
          </a:bodyPr>
          <a:lstStyle/>
          <a:p>
            <a:r>
              <a:rPr lang="en-US" b="1">
                <a:solidFill>
                  <a:srgbClr val="92D050"/>
                </a:solidFill>
              </a:rPr>
              <a:t>H3068</a:t>
            </a:r>
          </a:p>
          <a:p>
            <a:r>
              <a:rPr lang="he-IL" sz="4400">
                <a:solidFill>
                  <a:srgbClr val="00B0F0"/>
                </a:solidFill>
                <a:latin typeface="TITUS Cyberbit Basic" pitchFamily="18" charset="0"/>
                <a:cs typeface="TITUS Cyberbit Basic" pitchFamily="18" charset="0"/>
              </a:rPr>
              <a:t>יהוה</a:t>
            </a:r>
            <a:endParaRPr lang="en-US" sz="4400">
              <a:solidFill>
                <a:srgbClr val="00B0F0"/>
              </a:solidFill>
              <a:latin typeface="TITUS Cyberbit Basic" pitchFamily="18" charset="0"/>
              <a:cs typeface="TITUS Cyberbit Basic" pitchFamily="18" charset="0"/>
            </a:endParaRPr>
          </a:p>
          <a:p>
            <a:r>
              <a:rPr lang="en-US">
                <a:solidFill>
                  <a:srgbClr val="92D050"/>
                </a:solidFill>
              </a:rPr>
              <a:t>y</a:t>
            </a:r>
            <a:r>
              <a:rPr lang="en-US" baseline="30000">
                <a:solidFill>
                  <a:srgbClr val="92D050"/>
                </a:solidFill>
              </a:rPr>
              <a:t>e</a:t>
            </a:r>
            <a:r>
              <a:rPr lang="en-US">
                <a:solidFill>
                  <a:srgbClr val="92D050"/>
                </a:solidFill>
              </a:rPr>
              <a:t>hôvâh   </a:t>
            </a:r>
          </a:p>
          <a:p>
            <a:r>
              <a:rPr lang="en-US" i="1">
                <a:solidFill>
                  <a:srgbClr val="92D050"/>
                </a:solidFill>
              </a:rPr>
              <a:t>yeh-ho-vaw‘ </a:t>
            </a:r>
            <a:r>
              <a:rPr lang="en-US" b="1">
                <a:solidFill>
                  <a:srgbClr val="0070C0"/>
                </a:solidFill>
              </a:rPr>
              <a:t>Here “Lord”</a:t>
            </a:r>
          </a:p>
          <a:p>
            <a:r>
              <a:rPr lang="en-US">
                <a:solidFill>
                  <a:srgbClr val="92D050"/>
                </a:solidFill>
              </a:rPr>
              <a:t>From </a:t>
            </a:r>
            <a:r>
              <a:rPr lang="en-US" u="sng">
                <a:solidFill>
                  <a:srgbClr val="92D050"/>
                </a:solidFill>
              </a:rPr>
              <a:t>H1961; (the) </a:t>
            </a:r>
            <a:r>
              <a:rPr lang="en-US" i="1" u="sng">
                <a:solidFill>
                  <a:srgbClr val="92D050"/>
                </a:solidFill>
              </a:rPr>
              <a:t>self Existent or eternal; Jehovah, Jewish national name of God: - Jehovah, the Lord. Compare H3050, H3069.</a:t>
            </a:r>
            <a:endParaRPr lang="en-US">
              <a:solidFill>
                <a:srgbClr val="92D050"/>
              </a:solidFill>
            </a:endParaRPr>
          </a:p>
        </p:txBody>
      </p:sp>
      <p:sp>
        <p:nvSpPr>
          <p:cNvPr id="6148"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6149" name="TextBox 9"/>
          <p:cNvSpPr txBox="1">
            <a:spLocks noChangeArrowheads="1"/>
          </p:cNvSpPr>
          <p:nvPr/>
        </p:nvSpPr>
        <p:spPr bwMode="auto">
          <a:xfrm>
            <a:off x="152400" y="914400"/>
            <a:ext cx="8763000" cy="1816100"/>
          </a:xfrm>
          <a:prstGeom prst="rect">
            <a:avLst/>
          </a:prstGeom>
          <a:noFill/>
          <a:ln w="9525">
            <a:noFill/>
            <a:miter lim="800000"/>
            <a:headEnd/>
            <a:tailEnd/>
          </a:ln>
        </p:spPr>
        <p:txBody>
          <a:bodyPr>
            <a:spAutoFit/>
          </a:bodyPr>
          <a:lstStyle/>
          <a:p>
            <a:r>
              <a:rPr lang="en-US" b="1">
                <a:solidFill>
                  <a:srgbClr val="C00000"/>
                </a:solidFill>
              </a:rPr>
              <a:t>Eks 3:2 </a:t>
            </a:r>
            <a:r>
              <a:rPr lang="nl-NL"/>
              <a:t>Daarop verskyn die Engel van die HERE aan hom in ‘n vuurvlam uit ‘n doringbos. En toe hy weer sien, brand die doringbos in die vuur, maar die doringbos word nie verteer nie!</a:t>
            </a:r>
            <a:endParaRPr lang="en-US">
              <a:solidFill>
                <a:srgbClr val="0070C0"/>
              </a:solidFill>
            </a:endParaRPr>
          </a:p>
        </p:txBody>
      </p:sp>
      <p:sp>
        <p:nvSpPr>
          <p:cNvPr id="11" name="Rectangle 10"/>
          <p:cNvSpPr>
            <a:spLocks noChangeArrowheads="1"/>
          </p:cNvSpPr>
          <p:nvPr/>
        </p:nvSpPr>
        <p:spPr bwMode="auto">
          <a:xfrm>
            <a:off x="6553200" y="838200"/>
            <a:ext cx="1752600" cy="769938"/>
          </a:xfrm>
          <a:prstGeom prst="rect">
            <a:avLst/>
          </a:prstGeom>
          <a:noFill/>
          <a:ln w="9525">
            <a:noFill/>
            <a:miter lim="800000"/>
            <a:headEnd/>
            <a:tailEnd/>
          </a:ln>
        </p:spPr>
        <p:txBody>
          <a:bodyPr wrap="none">
            <a:spAutoFit/>
          </a:bodyPr>
          <a:lstStyle/>
          <a:p>
            <a:r>
              <a:rPr lang="nl-NL" sz="4400" b="1" dirty="0">
                <a:solidFill>
                  <a:srgbClr val="FFFF00"/>
                </a:solidFill>
              </a:rPr>
              <a:t>HERE</a:t>
            </a:r>
            <a:endParaRPr lang="en-US" sz="4400" b="1" dirty="0">
              <a:solidFill>
                <a:srgbClr val="FFFF00"/>
              </a:solidFill>
            </a:endParaRPr>
          </a:p>
        </p:txBody>
      </p:sp>
      <p:pic>
        <p:nvPicPr>
          <p:cNvPr id="6153" name="Picture 9" descr="C:\Users\vanzyl.j\Pictures\imagesCA722ULI.jpg"/>
          <p:cNvPicPr>
            <a:picLocks noChangeAspect="1" noChangeArrowheads="1"/>
          </p:cNvPicPr>
          <p:nvPr/>
        </p:nvPicPr>
        <p:blipFill>
          <a:blip r:embed="rId2"/>
          <a:srcRect/>
          <a:stretch>
            <a:fillRect/>
          </a:stretch>
        </p:blipFill>
        <p:spPr bwMode="auto">
          <a:xfrm>
            <a:off x="4800600" y="2808551"/>
            <a:ext cx="3962400" cy="229684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xit" presetSubtype="0" fill="hold" grpId="1" nodeType="clickEffect">
                                  <p:stCondLst>
                                    <p:cond delay="0"/>
                                  </p:stCondLst>
                                  <p:childTnLst>
                                    <p:animEffect transition="out" filter="fade">
                                      <p:cBhvr>
                                        <p:cTn id="13" dur="2000"/>
                                        <p:tgtEl>
                                          <p:spTgt spid="11"/>
                                        </p:tgtEl>
                                      </p:cBhvr>
                                    </p:animEffect>
                                    <p:anim calcmode="lin" valueType="num">
                                      <p:cBhvr>
                                        <p:cTn id="14" dur="2000"/>
                                        <p:tgtEl>
                                          <p:spTgt spid="11"/>
                                        </p:tgtEl>
                                        <p:attrNameLst>
                                          <p:attrName>style.rotation</p:attrName>
                                        </p:attrNameLst>
                                      </p:cBhvr>
                                      <p:tavLst>
                                        <p:tav tm="0">
                                          <p:val>
                                            <p:fltVal val="0"/>
                                          </p:val>
                                        </p:tav>
                                        <p:tav tm="100000">
                                          <p:val>
                                            <p:fltVal val="720"/>
                                          </p:val>
                                        </p:tav>
                                      </p:tavLst>
                                    </p:anim>
                                    <p:anim calcmode="lin" valueType="num">
                                      <p:cBhvr>
                                        <p:cTn id="15" dur="2000"/>
                                        <p:tgtEl>
                                          <p:spTgt spid="11"/>
                                        </p:tgtEl>
                                        <p:attrNameLst>
                                          <p:attrName>ppt_h</p:attrName>
                                        </p:attrNameLst>
                                      </p:cBhvr>
                                      <p:tavLst>
                                        <p:tav tm="0">
                                          <p:val>
                                            <p:strVal val="ppt_h"/>
                                          </p:val>
                                        </p:tav>
                                        <p:tav tm="100000">
                                          <p:val>
                                            <p:fltVal val="0"/>
                                          </p:val>
                                        </p:tav>
                                      </p:tavLst>
                                    </p:anim>
                                    <p:anim calcmode="lin" valueType="num">
                                      <p:cBhvr>
                                        <p:cTn id="16" dur="2000"/>
                                        <p:tgtEl>
                                          <p:spTgt spid="11"/>
                                        </p:tgtEl>
                                        <p:attrNameLst>
                                          <p:attrName>ppt_w</p:attrName>
                                        </p:attrNameLst>
                                      </p:cBhvr>
                                      <p:tavLst>
                                        <p:tav tm="0">
                                          <p:val>
                                            <p:strVal val="ppt_w"/>
                                          </p:val>
                                        </p:tav>
                                        <p:tav tm="100000">
                                          <p:val>
                                            <p:fltVal val="0"/>
                                          </p:val>
                                        </p:tav>
                                      </p:tavLst>
                                    </p:anim>
                                    <p:set>
                                      <p:cBhvr>
                                        <p:cTn id="17" dur="1" fill="hold">
                                          <p:stCondLst>
                                            <p:cond delay="1999"/>
                                          </p:stCondLst>
                                        </p:cTn>
                                        <p:tgtEl>
                                          <p:spTgt spid="11"/>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7171"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7172" name="TextBox 9"/>
          <p:cNvSpPr txBox="1">
            <a:spLocks noChangeArrowheads="1"/>
          </p:cNvSpPr>
          <p:nvPr/>
        </p:nvSpPr>
        <p:spPr bwMode="auto">
          <a:xfrm>
            <a:off x="0" y="762000"/>
            <a:ext cx="8915400" cy="2862263"/>
          </a:xfrm>
          <a:prstGeom prst="rect">
            <a:avLst/>
          </a:prstGeom>
          <a:noFill/>
          <a:ln w="9525">
            <a:noFill/>
            <a:miter lim="800000"/>
            <a:headEnd/>
            <a:tailEnd/>
          </a:ln>
        </p:spPr>
        <p:txBody>
          <a:bodyPr>
            <a:spAutoFit/>
          </a:bodyPr>
          <a:lstStyle/>
          <a:p>
            <a:r>
              <a:rPr lang="nl-NL" b="1">
                <a:solidFill>
                  <a:srgbClr val="C00000"/>
                </a:solidFill>
              </a:rPr>
              <a:t>Eks 6:2  </a:t>
            </a:r>
            <a:r>
              <a:rPr lang="nl-NL"/>
              <a:t>Verder het God met Moses gespreek en vir hom gesê: Ek is die HERE. </a:t>
            </a:r>
          </a:p>
          <a:p>
            <a:endParaRPr lang="nl-NL" sz="1200"/>
          </a:p>
          <a:p>
            <a:r>
              <a:rPr lang="nl-NL" b="1">
                <a:solidFill>
                  <a:srgbClr val="C00000"/>
                </a:solidFill>
              </a:rPr>
              <a:t>Eks 6:3  </a:t>
            </a:r>
            <a:r>
              <a:rPr lang="nl-NL"/>
              <a:t>En Ek het aan Abraham, aan Isak en aan Jakob verskyn as God, die Almagtige, maar met my Naam HERE het Ek My nie aan hulle bekend gemaak nie.</a:t>
            </a:r>
            <a:endParaRPr lang="en-ZA"/>
          </a:p>
        </p:txBody>
      </p:sp>
      <p:pic>
        <p:nvPicPr>
          <p:cNvPr id="27651" name="Picture 3" descr="C:\Users\vanzyl.j\Pictures\nameso1.jp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1524000" y="3333947"/>
            <a:ext cx="5867400" cy="344785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8195"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9" name="TextBox 8"/>
          <p:cNvSpPr txBox="1">
            <a:spLocks noChangeArrowheads="1"/>
          </p:cNvSpPr>
          <p:nvPr/>
        </p:nvSpPr>
        <p:spPr bwMode="auto">
          <a:xfrm>
            <a:off x="3429000" y="2239963"/>
            <a:ext cx="2016125" cy="1570037"/>
          </a:xfrm>
          <a:prstGeom prst="rect">
            <a:avLst/>
          </a:prstGeom>
          <a:noFill/>
          <a:ln w="9525">
            <a:noFill/>
            <a:miter lim="800000"/>
            <a:headEnd/>
            <a:tailEnd/>
          </a:ln>
        </p:spPr>
        <p:txBody>
          <a:bodyPr wrap="none">
            <a:spAutoFit/>
          </a:bodyPr>
          <a:lstStyle/>
          <a:p>
            <a:r>
              <a:rPr lang="he-IL"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יהוה</a:t>
            </a:r>
            <a:endParaRPr lang="en-US"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a:spLocks noChangeArrowheads="1"/>
          </p:cNvSpPr>
          <p:nvPr/>
        </p:nvSpPr>
        <p:spPr bwMode="auto">
          <a:xfrm>
            <a:off x="0" y="762000"/>
            <a:ext cx="8839200" cy="1384300"/>
          </a:xfrm>
          <a:prstGeom prst="rect">
            <a:avLst/>
          </a:prstGeom>
          <a:noFill/>
          <a:ln w="9525">
            <a:noFill/>
            <a:miter lim="800000"/>
            <a:headEnd/>
            <a:tailEnd/>
          </a:ln>
        </p:spPr>
        <p:txBody>
          <a:bodyPr>
            <a:spAutoFit/>
          </a:bodyPr>
          <a:lstStyle/>
          <a:p>
            <a:r>
              <a:rPr lang="nl-NL" b="1" dirty="0">
                <a:solidFill>
                  <a:srgbClr val="C00000"/>
                </a:solidFill>
              </a:rPr>
              <a:t>Eks 3:14  </a:t>
            </a:r>
            <a:r>
              <a:rPr lang="nl-NL" dirty="0"/>
              <a:t>En God sê vir Moses: EK IS WAT EK IS. Ook sê Hy: So moet jy die kinders van Israel antwoord: EK IS het my na julle gestuur. </a:t>
            </a:r>
            <a:endParaRPr lang="en-ZA" dirty="0"/>
          </a:p>
        </p:txBody>
      </p:sp>
      <p:sp>
        <p:nvSpPr>
          <p:cNvPr id="11" name="Rectangle 10"/>
          <p:cNvSpPr>
            <a:spLocks noChangeArrowheads="1"/>
          </p:cNvSpPr>
          <p:nvPr/>
        </p:nvSpPr>
        <p:spPr bwMode="auto">
          <a:xfrm>
            <a:off x="4495800" y="677863"/>
            <a:ext cx="4659313" cy="769937"/>
          </a:xfrm>
          <a:prstGeom prst="rect">
            <a:avLst/>
          </a:prstGeom>
          <a:noFill/>
          <a:ln w="9525">
            <a:noFill/>
            <a:miter lim="800000"/>
            <a:headEnd/>
            <a:tailEnd/>
          </a:ln>
        </p:spPr>
        <p:txBody>
          <a:bodyPr wrap="none">
            <a:spAutoFit/>
          </a:bodyPr>
          <a:lstStyle/>
          <a:p>
            <a:r>
              <a:rPr lang="nl-NL" sz="4400" b="1">
                <a:solidFill>
                  <a:srgbClr val="FFFF00"/>
                </a:solidFill>
              </a:rPr>
              <a:t>EK IS WAT EK IS</a:t>
            </a:r>
            <a:endParaRPr lang="en-US" sz="4400" b="1">
              <a:solidFill>
                <a:srgbClr val="FFFF00"/>
              </a:solidFill>
            </a:endParaRPr>
          </a:p>
        </p:txBody>
      </p:sp>
      <p:sp>
        <p:nvSpPr>
          <p:cNvPr id="16" name="TextBox 8"/>
          <p:cNvSpPr txBox="1">
            <a:spLocks noChangeArrowheads="1"/>
          </p:cNvSpPr>
          <p:nvPr/>
        </p:nvSpPr>
        <p:spPr bwMode="auto">
          <a:xfrm>
            <a:off x="3124200" y="3581400"/>
            <a:ext cx="2403475" cy="523875"/>
          </a:xfrm>
          <a:prstGeom prst="rect">
            <a:avLst/>
          </a:prstGeom>
          <a:noFill/>
          <a:ln w="9525">
            <a:noFill/>
            <a:miter lim="800000"/>
            <a:headEnd/>
            <a:tailEnd/>
          </a:ln>
        </p:spPr>
        <p:txBody>
          <a:bodyPr wrap="none">
            <a:spAutoFit/>
          </a:bodyPr>
          <a:lstStyle/>
          <a:p>
            <a:r>
              <a:rPr lang="en-US" i="1">
                <a:solidFill>
                  <a:srgbClr val="92D050"/>
                </a:solidFill>
              </a:rPr>
              <a:t>God se Naam</a:t>
            </a:r>
            <a:endParaRPr lang="en-ZA">
              <a:solidFill>
                <a:srgbClr val="FFFF00"/>
              </a:solidFill>
            </a:endParaRPr>
          </a:p>
        </p:txBody>
      </p:sp>
      <p:sp>
        <p:nvSpPr>
          <p:cNvPr id="17" name="TextBox 8"/>
          <p:cNvSpPr txBox="1">
            <a:spLocks noChangeArrowheads="1"/>
          </p:cNvSpPr>
          <p:nvPr/>
        </p:nvSpPr>
        <p:spPr bwMode="auto">
          <a:xfrm>
            <a:off x="3733800" y="2209800"/>
            <a:ext cx="1155700" cy="523875"/>
          </a:xfrm>
          <a:prstGeom prst="rect">
            <a:avLst/>
          </a:prstGeom>
          <a:noFill/>
          <a:ln w="9525">
            <a:noFill/>
            <a:miter lim="800000"/>
            <a:headEnd/>
            <a:tailEnd/>
          </a:ln>
        </p:spPr>
        <p:txBody>
          <a:bodyPr wrap="none">
            <a:spAutoFit/>
          </a:bodyPr>
          <a:lstStyle/>
          <a:p>
            <a:r>
              <a:rPr lang="en-US" b="1">
                <a:solidFill>
                  <a:srgbClr val="C00000"/>
                </a:solidFill>
              </a:rPr>
              <a:t>YHVA</a:t>
            </a:r>
            <a:endParaRPr lang="en-ZA" b="1">
              <a:solidFill>
                <a:srgbClr val="C00000"/>
              </a:solidFill>
            </a:endParaRPr>
          </a:p>
        </p:txBody>
      </p:sp>
      <p:sp>
        <p:nvSpPr>
          <p:cNvPr id="19" name="TextBox 18"/>
          <p:cNvSpPr txBox="1">
            <a:spLocks noChangeArrowheads="1"/>
          </p:cNvSpPr>
          <p:nvPr/>
        </p:nvSpPr>
        <p:spPr bwMode="auto">
          <a:xfrm>
            <a:off x="460375" y="3622675"/>
            <a:ext cx="1673225" cy="1568450"/>
          </a:xfrm>
          <a:prstGeom prst="rect">
            <a:avLst/>
          </a:prstGeom>
          <a:noFill/>
          <a:ln w="9525">
            <a:noFill/>
            <a:miter lim="800000"/>
            <a:headEnd/>
            <a:tailEnd/>
          </a:ln>
        </p:spPr>
        <p:txBody>
          <a:bodyPr wrap="none">
            <a:spAutoFit/>
          </a:bodyPr>
          <a:lstStyle/>
          <a:p>
            <a:r>
              <a:rPr lang="he-IL"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היה</a:t>
            </a:r>
            <a:endParaRPr lang="en-US"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8"/>
          <p:cNvSpPr txBox="1">
            <a:spLocks noChangeArrowheads="1"/>
          </p:cNvSpPr>
          <p:nvPr/>
        </p:nvSpPr>
        <p:spPr bwMode="auto">
          <a:xfrm>
            <a:off x="569913" y="4962525"/>
            <a:ext cx="1469761" cy="954107"/>
          </a:xfrm>
          <a:prstGeom prst="rect">
            <a:avLst/>
          </a:prstGeom>
          <a:noFill/>
          <a:ln w="9525">
            <a:noFill/>
            <a:miter lim="800000"/>
            <a:headEnd/>
            <a:tailEnd/>
          </a:ln>
        </p:spPr>
        <p:txBody>
          <a:bodyPr wrap="none">
            <a:spAutoFit/>
          </a:bodyPr>
          <a:lstStyle/>
          <a:p>
            <a:r>
              <a:rPr lang="en-US" b="1" i="1" dirty="0">
                <a:solidFill>
                  <a:srgbClr val="92D050"/>
                </a:solidFill>
              </a:rPr>
              <a:t>Past /</a:t>
            </a:r>
          </a:p>
          <a:p>
            <a:r>
              <a:rPr lang="en-US" b="1" i="1" dirty="0" err="1">
                <a:solidFill>
                  <a:srgbClr val="92D050"/>
                </a:solidFill>
              </a:rPr>
              <a:t>Verlede</a:t>
            </a:r>
            <a:endParaRPr lang="en-ZA" b="1" dirty="0">
              <a:solidFill>
                <a:srgbClr val="FFFF00"/>
              </a:solidFill>
            </a:endParaRPr>
          </a:p>
        </p:txBody>
      </p:sp>
      <p:sp>
        <p:nvSpPr>
          <p:cNvPr id="21" name="TextBox 8"/>
          <p:cNvSpPr txBox="1">
            <a:spLocks noChangeArrowheads="1"/>
          </p:cNvSpPr>
          <p:nvPr/>
        </p:nvSpPr>
        <p:spPr bwMode="auto">
          <a:xfrm>
            <a:off x="768350" y="3590925"/>
            <a:ext cx="1136650" cy="523875"/>
          </a:xfrm>
          <a:prstGeom prst="rect">
            <a:avLst/>
          </a:prstGeom>
          <a:noFill/>
          <a:ln w="9525">
            <a:noFill/>
            <a:miter lim="800000"/>
            <a:headEnd/>
            <a:tailEnd/>
          </a:ln>
        </p:spPr>
        <p:txBody>
          <a:bodyPr wrap="none">
            <a:spAutoFit/>
          </a:bodyPr>
          <a:lstStyle/>
          <a:p>
            <a:r>
              <a:rPr lang="en-US" b="1">
                <a:solidFill>
                  <a:srgbClr val="C00000"/>
                </a:solidFill>
              </a:rPr>
              <a:t>HAYA</a:t>
            </a:r>
            <a:endParaRPr lang="en-ZA" b="1">
              <a:solidFill>
                <a:srgbClr val="C00000"/>
              </a:solidFill>
            </a:endParaRPr>
          </a:p>
        </p:txBody>
      </p:sp>
      <p:sp>
        <p:nvSpPr>
          <p:cNvPr id="22" name="TextBox 21"/>
          <p:cNvSpPr txBox="1">
            <a:spLocks noChangeArrowheads="1"/>
          </p:cNvSpPr>
          <p:nvPr/>
        </p:nvSpPr>
        <p:spPr bwMode="auto">
          <a:xfrm>
            <a:off x="6858000" y="3622675"/>
            <a:ext cx="2001838" cy="1568450"/>
          </a:xfrm>
          <a:prstGeom prst="rect">
            <a:avLst/>
          </a:prstGeom>
          <a:noFill/>
          <a:ln w="9525">
            <a:noFill/>
            <a:miter lim="800000"/>
            <a:headEnd/>
            <a:tailEnd/>
          </a:ln>
        </p:spPr>
        <p:txBody>
          <a:bodyPr wrap="none">
            <a:spAutoFit/>
          </a:bodyPr>
          <a:lstStyle/>
          <a:p>
            <a:r>
              <a:rPr lang="he-IL"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יהיה</a:t>
            </a:r>
            <a:endParaRPr lang="en-US"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Box 8"/>
          <p:cNvSpPr txBox="1">
            <a:spLocks noChangeArrowheads="1"/>
          </p:cNvSpPr>
          <p:nvPr/>
        </p:nvSpPr>
        <p:spPr bwMode="auto">
          <a:xfrm>
            <a:off x="7032625" y="4962525"/>
            <a:ext cx="1750287" cy="954107"/>
          </a:xfrm>
          <a:prstGeom prst="rect">
            <a:avLst/>
          </a:prstGeom>
          <a:noFill/>
          <a:ln w="9525">
            <a:noFill/>
            <a:miter lim="800000"/>
            <a:headEnd/>
            <a:tailEnd/>
          </a:ln>
        </p:spPr>
        <p:txBody>
          <a:bodyPr wrap="none">
            <a:spAutoFit/>
          </a:bodyPr>
          <a:lstStyle/>
          <a:p>
            <a:r>
              <a:rPr lang="en-US" b="1" i="1" dirty="0">
                <a:solidFill>
                  <a:srgbClr val="92D050"/>
                </a:solidFill>
              </a:rPr>
              <a:t>Future /</a:t>
            </a:r>
          </a:p>
          <a:p>
            <a:r>
              <a:rPr lang="en-US" b="1" i="1" dirty="0" err="1">
                <a:solidFill>
                  <a:srgbClr val="92D050"/>
                </a:solidFill>
              </a:rPr>
              <a:t>Toekoms</a:t>
            </a:r>
            <a:endParaRPr lang="en-ZA" b="1" dirty="0">
              <a:solidFill>
                <a:srgbClr val="FFFF00"/>
              </a:solidFill>
            </a:endParaRPr>
          </a:p>
        </p:txBody>
      </p:sp>
      <p:sp>
        <p:nvSpPr>
          <p:cNvPr id="24" name="TextBox 8"/>
          <p:cNvSpPr txBox="1">
            <a:spLocks noChangeArrowheads="1"/>
          </p:cNvSpPr>
          <p:nvPr/>
        </p:nvSpPr>
        <p:spPr bwMode="auto">
          <a:xfrm>
            <a:off x="7086600" y="3590925"/>
            <a:ext cx="1487488" cy="523875"/>
          </a:xfrm>
          <a:prstGeom prst="rect">
            <a:avLst/>
          </a:prstGeom>
          <a:noFill/>
          <a:ln w="9525">
            <a:noFill/>
            <a:miter lim="800000"/>
            <a:headEnd/>
            <a:tailEnd/>
          </a:ln>
        </p:spPr>
        <p:txBody>
          <a:bodyPr wrap="none">
            <a:spAutoFit/>
          </a:bodyPr>
          <a:lstStyle/>
          <a:p>
            <a:r>
              <a:rPr lang="en-US" b="1">
                <a:solidFill>
                  <a:srgbClr val="C00000"/>
                </a:solidFill>
              </a:rPr>
              <a:t>Y’HEAY</a:t>
            </a:r>
            <a:endParaRPr lang="en-ZA" b="1">
              <a:solidFill>
                <a:srgbClr val="C00000"/>
              </a:solidFill>
            </a:endParaRPr>
          </a:p>
        </p:txBody>
      </p:sp>
      <p:sp>
        <p:nvSpPr>
          <p:cNvPr id="25" name="TextBox 24"/>
          <p:cNvSpPr txBox="1">
            <a:spLocks noChangeArrowheads="1"/>
          </p:cNvSpPr>
          <p:nvPr/>
        </p:nvSpPr>
        <p:spPr bwMode="auto">
          <a:xfrm>
            <a:off x="3378200" y="4841875"/>
            <a:ext cx="2032000" cy="1568450"/>
          </a:xfrm>
          <a:prstGeom prst="rect">
            <a:avLst/>
          </a:prstGeom>
          <a:noFill/>
          <a:ln w="9525">
            <a:noFill/>
            <a:miter lim="800000"/>
            <a:headEnd/>
            <a:tailEnd/>
          </a:ln>
        </p:spPr>
        <p:txBody>
          <a:bodyPr wrap="none">
            <a:spAutoFit/>
          </a:bodyPr>
          <a:lstStyle/>
          <a:p>
            <a:r>
              <a:rPr lang="he-IL"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הווה</a:t>
            </a:r>
            <a:endParaRPr lang="en-US"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TextBox 8"/>
          <p:cNvSpPr txBox="1">
            <a:spLocks noChangeArrowheads="1"/>
          </p:cNvSpPr>
          <p:nvPr/>
        </p:nvSpPr>
        <p:spPr bwMode="auto">
          <a:xfrm>
            <a:off x="3200400" y="6181725"/>
            <a:ext cx="2682145" cy="523220"/>
          </a:xfrm>
          <a:prstGeom prst="rect">
            <a:avLst/>
          </a:prstGeom>
          <a:noFill/>
          <a:ln w="9525">
            <a:noFill/>
            <a:miter lim="800000"/>
            <a:headEnd/>
            <a:tailEnd/>
          </a:ln>
        </p:spPr>
        <p:txBody>
          <a:bodyPr wrap="none">
            <a:spAutoFit/>
          </a:bodyPr>
          <a:lstStyle/>
          <a:p>
            <a:r>
              <a:rPr lang="en-US" b="1" i="1" dirty="0">
                <a:solidFill>
                  <a:srgbClr val="92D050"/>
                </a:solidFill>
              </a:rPr>
              <a:t>Present / </a:t>
            </a:r>
            <a:r>
              <a:rPr lang="en-US" b="1" i="1" dirty="0" err="1">
                <a:solidFill>
                  <a:srgbClr val="92D050"/>
                </a:solidFill>
              </a:rPr>
              <a:t>Hede</a:t>
            </a:r>
            <a:endParaRPr lang="en-ZA" b="1" dirty="0">
              <a:solidFill>
                <a:srgbClr val="FFFF00"/>
              </a:solidFill>
            </a:endParaRPr>
          </a:p>
        </p:txBody>
      </p:sp>
      <p:sp>
        <p:nvSpPr>
          <p:cNvPr id="27" name="TextBox 8"/>
          <p:cNvSpPr txBox="1">
            <a:spLocks noChangeArrowheads="1"/>
          </p:cNvSpPr>
          <p:nvPr/>
        </p:nvSpPr>
        <p:spPr bwMode="auto">
          <a:xfrm>
            <a:off x="3668713" y="4810125"/>
            <a:ext cx="1401762" cy="523875"/>
          </a:xfrm>
          <a:prstGeom prst="rect">
            <a:avLst/>
          </a:prstGeom>
          <a:noFill/>
          <a:ln w="9525">
            <a:noFill/>
            <a:miter lim="800000"/>
            <a:headEnd/>
            <a:tailEnd/>
          </a:ln>
        </p:spPr>
        <p:txBody>
          <a:bodyPr wrap="none">
            <a:spAutoFit/>
          </a:bodyPr>
          <a:lstStyle/>
          <a:p>
            <a:r>
              <a:rPr lang="en-US" b="1">
                <a:solidFill>
                  <a:srgbClr val="C00000"/>
                </a:solidFill>
              </a:rPr>
              <a:t>HOVAY</a:t>
            </a:r>
            <a:endParaRPr lang="en-ZA" b="1">
              <a:solidFill>
                <a:srgbClr val="C00000"/>
              </a:solidFill>
            </a:endParaRPr>
          </a:p>
        </p:txBody>
      </p:sp>
      <p:sp>
        <p:nvSpPr>
          <p:cNvPr id="29" name="Rectangle 28"/>
          <p:cNvSpPr>
            <a:spLocks noChangeArrowheads="1"/>
          </p:cNvSpPr>
          <p:nvPr/>
        </p:nvSpPr>
        <p:spPr bwMode="auto">
          <a:xfrm>
            <a:off x="2133600" y="838200"/>
            <a:ext cx="4659313" cy="769938"/>
          </a:xfrm>
          <a:prstGeom prst="rect">
            <a:avLst/>
          </a:prstGeom>
          <a:noFill/>
          <a:ln w="9525">
            <a:noFill/>
            <a:miter lim="800000"/>
            <a:headEnd/>
            <a:tailEnd/>
          </a:ln>
        </p:spPr>
        <p:txBody>
          <a:bodyPr wrap="none">
            <a:spAutoFit/>
          </a:bodyPr>
          <a:lstStyle/>
          <a:p>
            <a:r>
              <a:rPr lang="nl-NL" sz="4400" b="1" dirty="0">
                <a:solidFill>
                  <a:srgbClr val="FFFF00"/>
                </a:solidFill>
                <a:effectLst>
                  <a:outerShdw blurRad="38100" dist="38100" dir="2700000" algn="tl">
                    <a:srgbClr val="000000">
                      <a:alpha val="43137"/>
                    </a:srgbClr>
                  </a:outerShdw>
                </a:effectLst>
              </a:rPr>
              <a:t>EK IS WAT EK IS</a:t>
            </a:r>
            <a:endParaRPr lang="en-US" sz="4400" b="1" dirty="0">
              <a:solidFill>
                <a:srgbClr val="FFFF00"/>
              </a:solidFill>
              <a:effectLst>
                <a:outerShdw blurRad="38100" dist="38100" dir="2700000" algn="tl">
                  <a:srgbClr val="000000">
                    <a:alpha val="43137"/>
                  </a:srgbClr>
                </a:outerShdw>
              </a:effectLst>
            </a:endParaRPr>
          </a:p>
        </p:txBody>
      </p:sp>
      <p:sp>
        <p:nvSpPr>
          <p:cNvPr id="30" name="TextBox 29"/>
          <p:cNvSpPr txBox="1">
            <a:spLocks noChangeArrowheads="1"/>
          </p:cNvSpPr>
          <p:nvPr/>
        </p:nvSpPr>
        <p:spPr bwMode="auto">
          <a:xfrm>
            <a:off x="4876800" y="2219325"/>
            <a:ext cx="4281488" cy="523875"/>
          </a:xfrm>
          <a:prstGeom prst="rect">
            <a:avLst/>
          </a:prstGeom>
          <a:noFill/>
          <a:ln w="9525">
            <a:noFill/>
            <a:miter lim="800000"/>
            <a:headEnd/>
            <a:tailEnd/>
          </a:ln>
        </p:spPr>
        <p:txBody>
          <a:bodyPr wrap="none">
            <a:spAutoFit/>
          </a:bodyPr>
          <a:lstStyle/>
          <a:p>
            <a:r>
              <a:rPr lang="en-US" i="1">
                <a:solidFill>
                  <a:srgbClr val="92D050"/>
                </a:solidFill>
              </a:rPr>
              <a:t>yeh-ho-vaw‘ </a:t>
            </a:r>
            <a:r>
              <a:rPr lang="en-US" b="1">
                <a:solidFill>
                  <a:srgbClr val="0070C0"/>
                </a:solidFill>
              </a:rPr>
              <a:t>Here “Lord”</a:t>
            </a:r>
            <a:endParaRPr lang="en-ZA"/>
          </a:p>
        </p:txBody>
      </p:sp>
      <p:sp>
        <p:nvSpPr>
          <p:cNvPr id="31" name="Line 8"/>
          <p:cNvSpPr>
            <a:spLocks noChangeShapeType="1"/>
          </p:cNvSpPr>
          <p:nvPr/>
        </p:nvSpPr>
        <p:spPr bwMode="auto">
          <a:xfrm flipH="1">
            <a:off x="2057400" y="3124200"/>
            <a:ext cx="1295400" cy="1066800"/>
          </a:xfrm>
          <a:prstGeom prst="line">
            <a:avLst/>
          </a:prstGeom>
          <a:noFill/>
          <a:ln w="63500">
            <a:solidFill>
              <a:srgbClr val="CCECFF"/>
            </a:solidFill>
            <a:round/>
            <a:headEnd/>
            <a:tailEnd type="arrow" w="med" len="med"/>
          </a:ln>
        </p:spPr>
        <p:txBody>
          <a:bodyPr/>
          <a:lstStyle/>
          <a:p>
            <a:endParaRPr lang="en-ZA"/>
          </a:p>
        </p:txBody>
      </p:sp>
      <p:sp>
        <p:nvSpPr>
          <p:cNvPr id="33" name="Line 8"/>
          <p:cNvSpPr>
            <a:spLocks noChangeShapeType="1"/>
          </p:cNvSpPr>
          <p:nvPr/>
        </p:nvSpPr>
        <p:spPr bwMode="auto">
          <a:xfrm rot="16200000" flipH="1">
            <a:off x="5524500" y="3009900"/>
            <a:ext cx="1028700" cy="1485900"/>
          </a:xfrm>
          <a:prstGeom prst="line">
            <a:avLst/>
          </a:prstGeom>
          <a:noFill/>
          <a:ln w="63500">
            <a:solidFill>
              <a:srgbClr val="CCECFF"/>
            </a:solidFill>
            <a:round/>
            <a:headEnd/>
            <a:tailEnd type="arrow" w="med" len="med"/>
          </a:ln>
        </p:spPr>
        <p:txBody>
          <a:bodyPr/>
          <a:lstStyle/>
          <a:p>
            <a:endParaRPr lang="en-ZA"/>
          </a:p>
        </p:txBody>
      </p:sp>
      <p:cxnSp>
        <p:nvCxnSpPr>
          <p:cNvPr id="39" name="Straight Arrow Connector 38"/>
          <p:cNvCxnSpPr>
            <a:cxnSpLocks noChangeShapeType="1"/>
          </p:cNvCxnSpPr>
          <p:nvPr/>
        </p:nvCxnSpPr>
        <p:spPr bwMode="auto">
          <a:xfrm rot="5400000">
            <a:off x="3848894" y="4229894"/>
            <a:ext cx="1143000" cy="1588"/>
          </a:xfrm>
          <a:prstGeom prst="straightConnector1">
            <a:avLst/>
          </a:prstGeom>
          <a:noFill/>
          <a:ln w="63500">
            <a:solidFill>
              <a:srgbClr val="CCECFF"/>
            </a:solidFill>
            <a:round/>
            <a:headEnd/>
            <a:tailEnd type="arrow" w="med" len="med"/>
          </a:ln>
        </p:spPr>
      </p:cxnSp>
      <p:grpSp>
        <p:nvGrpSpPr>
          <p:cNvPr id="36" name="Group 35"/>
          <p:cNvGrpSpPr/>
          <p:nvPr/>
        </p:nvGrpSpPr>
        <p:grpSpPr>
          <a:xfrm>
            <a:off x="5867400" y="1981200"/>
            <a:ext cx="989012" cy="1676400"/>
            <a:chOff x="5867400" y="1981200"/>
            <a:chExt cx="989012" cy="1676400"/>
          </a:xfrm>
        </p:grpSpPr>
        <p:sp>
          <p:nvSpPr>
            <p:cNvPr id="28" name="TextBox 8"/>
            <p:cNvSpPr txBox="1">
              <a:spLocks noChangeArrowheads="1"/>
            </p:cNvSpPr>
            <p:nvPr/>
          </p:nvSpPr>
          <p:spPr bwMode="auto">
            <a:xfrm>
              <a:off x="5943600" y="1981200"/>
              <a:ext cx="842962" cy="523875"/>
            </a:xfrm>
            <a:prstGeom prst="rect">
              <a:avLst/>
            </a:prstGeom>
            <a:noFill/>
            <a:ln w="9525">
              <a:noFill/>
              <a:miter lim="800000"/>
              <a:headEnd/>
              <a:tailEnd/>
            </a:ln>
          </p:spPr>
          <p:txBody>
            <a:bodyPr wrap="none">
              <a:spAutoFit/>
            </a:bodyPr>
            <a:lstStyle/>
            <a:p>
              <a:r>
                <a:rPr lang="en-ZA" b="1" dirty="0" err="1">
                  <a:solidFill>
                    <a:srgbClr val="66CCFF"/>
                  </a:solidFill>
                </a:rPr>
                <a:t>Yud</a:t>
              </a:r>
              <a:endParaRPr lang="en-ZA" dirty="0">
                <a:solidFill>
                  <a:srgbClr val="66CCFF"/>
                </a:solidFill>
              </a:endParaRPr>
            </a:p>
          </p:txBody>
        </p:sp>
        <p:sp>
          <p:nvSpPr>
            <p:cNvPr id="32" name="TextBox 8"/>
            <p:cNvSpPr txBox="1">
              <a:spLocks noChangeArrowheads="1"/>
            </p:cNvSpPr>
            <p:nvPr/>
          </p:nvSpPr>
          <p:spPr bwMode="auto">
            <a:xfrm>
              <a:off x="6019800" y="2371725"/>
              <a:ext cx="644525" cy="523875"/>
            </a:xfrm>
            <a:prstGeom prst="rect">
              <a:avLst/>
            </a:prstGeom>
            <a:noFill/>
            <a:ln w="9525">
              <a:noFill/>
              <a:miter lim="800000"/>
              <a:headEnd/>
              <a:tailEnd/>
            </a:ln>
          </p:spPr>
          <p:txBody>
            <a:bodyPr wrap="none">
              <a:spAutoFit/>
            </a:bodyPr>
            <a:lstStyle/>
            <a:p>
              <a:r>
                <a:rPr lang="en-ZA" b="1" dirty="0">
                  <a:solidFill>
                    <a:srgbClr val="66CCFF"/>
                  </a:solidFill>
                </a:rPr>
                <a:t>He</a:t>
              </a:r>
              <a:endParaRPr lang="en-ZA" dirty="0">
                <a:solidFill>
                  <a:srgbClr val="66CCFF"/>
                </a:solidFill>
              </a:endParaRPr>
            </a:p>
          </p:txBody>
        </p:sp>
        <p:sp>
          <p:nvSpPr>
            <p:cNvPr id="34" name="TextBox 8"/>
            <p:cNvSpPr txBox="1">
              <a:spLocks noChangeArrowheads="1"/>
            </p:cNvSpPr>
            <p:nvPr/>
          </p:nvSpPr>
          <p:spPr bwMode="auto">
            <a:xfrm>
              <a:off x="5867400" y="2743200"/>
              <a:ext cx="989012" cy="523875"/>
            </a:xfrm>
            <a:prstGeom prst="rect">
              <a:avLst/>
            </a:prstGeom>
            <a:noFill/>
            <a:ln w="9525">
              <a:noFill/>
              <a:miter lim="800000"/>
              <a:headEnd/>
              <a:tailEnd/>
            </a:ln>
          </p:spPr>
          <p:txBody>
            <a:bodyPr wrap="none">
              <a:spAutoFit/>
            </a:bodyPr>
            <a:lstStyle/>
            <a:p>
              <a:r>
                <a:rPr lang="en-ZA" b="1" dirty="0" err="1">
                  <a:solidFill>
                    <a:srgbClr val="66CCFF"/>
                  </a:solidFill>
                </a:rPr>
                <a:t>Waw</a:t>
              </a:r>
              <a:endParaRPr lang="en-ZA" dirty="0">
                <a:solidFill>
                  <a:srgbClr val="66CCFF"/>
                </a:solidFill>
              </a:endParaRPr>
            </a:p>
          </p:txBody>
        </p:sp>
        <p:sp>
          <p:nvSpPr>
            <p:cNvPr id="35" name="TextBox 8"/>
            <p:cNvSpPr txBox="1">
              <a:spLocks noChangeArrowheads="1"/>
            </p:cNvSpPr>
            <p:nvPr/>
          </p:nvSpPr>
          <p:spPr bwMode="auto">
            <a:xfrm>
              <a:off x="6019800" y="3133725"/>
              <a:ext cx="644525" cy="523875"/>
            </a:xfrm>
            <a:prstGeom prst="rect">
              <a:avLst/>
            </a:prstGeom>
            <a:noFill/>
            <a:ln w="9525">
              <a:noFill/>
              <a:miter lim="800000"/>
              <a:headEnd/>
              <a:tailEnd/>
            </a:ln>
          </p:spPr>
          <p:txBody>
            <a:bodyPr wrap="none">
              <a:spAutoFit/>
            </a:bodyPr>
            <a:lstStyle/>
            <a:p>
              <a:r>
                <a:rPr lang="en-ZA" b="1" dirty="0">
                  <a:solidFill>
                    <a:srgbClr val="66CCFF"/>
                  </a:solidFill>
                </a:rPr>
                <a:t>He</a:t>
              </a:r>
              <a:endParaRPr lang="en-ZA" dirty="0">
                <a:solidFill>
                  <a:srgbClr val="66CC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xit" presetSubtype="0" fill="hold" grpId="1" nodeType="clickEffect">
                                  <p:stCondLst>
                                    <p:cond delay="0"/>
                                  </p:stCondLst>
                                  <p:childTnLst>
                                    <p:animEffect transition="out" filter="fade">
                                      <p:cBhvr>
                                        <p:cTn id="13" dur="2000"/>
                                        <p:tgtEl>
                                          <p:spTgt spid="11"/>
                                        </p:tgtEl>
                                      </p:cBhvr>
                                    </p:animEffect>
                                    <p:anim calcmode="lin" valueType="num">
                                      <p:cBhvr>
                                        <p:cTn id="14" dur="2000"/>
                                        <p:tgtEl>
                                          <p:spTgt spid="11"/>
                                        </p:tgtEl>
                                        <p:attrNameLst>
                                          <p:attrName>style.rotation</p:attrName>
                                        </p:attrNameLst>
                                      </p:cBhvr>
                                      <p:tavLst>
                                        <p:tav tm="0">
                                          <p:val>
                                            <p:fltVal val="0"/>
                                          </p:val>
                                        </p:tav>
                                        <p:tav tm="100000">
                                          <p:val>
                                            <p:fltVal val="720"/>
                                          </p:val>
                                        </p:tav>
                                      </p:tavLst>
                                    </p:anim>
                                    <p:anim calcmode="lin" valueType="num">
                                      <p:cBhvr>
                                        <p:cTn id="15" dur="2000"/>
                                        <p:tgtEl>
                                          <p:spTgt spid="11"/>
                                        </p:tgtEl>
                                        <p:attrNameLst>
                                          <p:attrName>ppt_h</p:attrName>
                                        </p:attrNameLst>
                                      </p:cBhvr>
                                      <p:tavLst>
                                        <p:tav tm="0">
                                          <p:val>
                                            <p:strVal val="ppt_h"/>
                                          </p:val>
                                        </p:tav>
                                        <p:tav tm="100000">
                                          <p:val>
                                            <p:fltVal val="0"/>
                                          </p:val>
                                        </p:tav>
                                      </p:tavLst>
                                    </p:anim>
                                    <p:anim calcmode="lin" valueType="num">
                                      <p:cBhvr>
                                        <p:cTn id="16" dur="2000"/>
                                        <p:tgtEl>
                                          <p:spTgt spid="11"/>
                                        </p:tgtEl>
                                        <p:attrNameLst>
                                          <p:attrName>ppt_w</p:attrName>
                                        </p:attrNameLst>
                                      </p:cBhvr>
                                      <p:tavLst>
                                        <p:tav tm="0">
                                          <p:val>
                                            <p:strVal val="ppt_w"/>
                                          </p:val>
                                        </p:tav>
                                        <p:tav tm="100000">
                                          <p:val>
                                            <p:fltVal val="0"/>
                                          </p:val>
                                        </p:tav>
                                      </p:tavLst>
                                    </p:anim>
                                    <p:set>
                                      <p:cBhvr>
                                        <p:cTn id="17" dur="1" fill="hold">
                                          <p:stCondLst>
                                            <p:cond delay="1999"/>
                                          </p:stCondLst>
                                        </p:cTn>
                                        <p:tgtEl>
                                          <p:spTgt spid="1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strVal val="#ppt_w*0.70"/>
                                          </p:val>
                                        </p:tav>
                                        <p:tav tm="100000">
                                          <p:val>
                                            <p:strVal val="#ppt_w"/>
                                          </p:val>
                                        </p:tav>
                                      </p:tavLst>
                                    </p:anim>
                                    <p:anim calcmode="lin" valueType="num">
                                      <p:cBhvr>
                                        <p:cTn id="24" dur="1000" fill="hold"/>
                                        <p:tgtEl>
                                          <p:spTgt spid="29"/>
                                        </p:tgtEl>
                                        <p:attrNameLst>
                                          <p:attrName>ppt_h</p:attrName>
                                        </p:attrNameLst>
                                      </p:cBhvr>
                                      <p:tavLst>
                                        <p:tav tm="0">
                                          <p:val>
                                            <p:strVal val="#ppt_h"/>
                                          </p:val>
                                        </p:tav>
                                        <p:tav tm="100000">
                                          <p:val>
                                            <p:strVal val="#ppt_h"/>
                                          </p:val>
                                        </p:tav>
                                      </p:tavLst>
                                    </p:anim>
                                    <p:animEffect transition="in" filter="fade">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0"/>
                                        </p:tgtEl>
                                        <p:attrNameLst>
                                          <p:attrName>style.visibility</p:attrName>
                                        </p:attrNameLst>
                                      </p:cBhvr>
                                      <p:to>
                                        <p:strVal val="hidden"/>
                                      </p:to>
                                    </p:set>
                                  </p:childTnLst>
                                </p:cTn>
                              </p:par>
                              <p:par>
                                <p:cTn id="49" presetID="2" presetClass="entr" presetSubtype="2"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1+#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2000"/>
                                        <p:tgtEl>
                                          <p:spTgt spid="25"/>
                                        </p:tgtEl>
                                      </p:cBhvr>
                                    </p:animEffect>
                                  </p:childTnLst>
                                </p:cTn>
                              </p:par>
                              <p:par>
                                <p:cTn id="74" presetID="22" presetClass="entr" presetSubtype="1"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2000"/>
                                        <p:tgtEl>
                                          <p:spTgt spid="2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6" grpId="0"/>
      <p:bldP spid="17" grpId="0"/>
      <p:bldP spid="19" grpId="0"/>
      <p:bldP spid="20" grpId="0"/>
      <p:bldP spid="21" grpId="0"/>
      <p:bldP spid="22" grpId="0"/>
      <p:bldP spid="23" grpId="0"/>
      <p:bldP spid="24" grpId="0"/>
      <p:bldP spid="25" grpId="0"/>
      <p:bldP spid="26" grpId="0"/>
      <p:bldP spid="27" grpId="0"/>
      <p:bldP spid="29" grpId="0"/>
      <p:bldP spid="30" grpId="0"/>
      <p:bldP spid="30" grpId="1"/>
      <p:bldP spid="31"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9219"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9" name="TextBox 8"/>
          <p:cNvSpPr txBox="1">
            <a:spLocks noChangeArrowheads="1"/>
          </p:cNvSpPr>
          <p:nvPr/>
        </p:nvSpPr>
        <p:spPr bwMode="auto">
          <a:xfrm>
            <a:off x="3352800" y="1447800"/>
            <a:ext cx="2016125" cy="1570038"/>
          </a:xfrm>
          <a:prstGeom prst="rect">
            <a:avLst/>
          </a:prstGeom>
          <a:noFill/>
          <a:ln w="9525">
            <a:noFill/>
            <a:miter lim="800000"/>
            <a:headEnd/>
            <a:tailEnd/>
          </a:ln>
        </p:spPr>
        <p:txBody>
          <a:bodyPr wrap="none">
            <a:spAutoFit/>
          </a:bodyPr>
          <a:lstStyle/>
          <a:p>
            <a:r>
              <a:rPr lang="he-IL"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יהוה</a:t>
            </a:r>
            <a:endParaRPr lang="en-US" sz="96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Rectangle 28"/>
          <p:cNvSpPr>
            <a:spLocks noChangeArrowheads="1"/>
          </p:cNvSpPr>
          <p:nvPr/>
        </p:nvSpPr>
        <p:spPr bwMode="auto">
          <a:xfrm>
            <a:off x="2133600" y="838200"/>
            <a:ext cx="4659313" cy="769938"/>
          </a:xfrm>
          <a:prstGeom prst="rect">
            <a:avLst/>
          </a:prstGeom>
          <a:noFill/>
          <a:ln w="9525">
            <a:noFill/>
            <a:miter lim="800000"/>
            <a:headEnd/>
            <a:tailEnd/>
          </a:ln>
        </p:spPr>
        <p:txBody>
          <a:bodyPr wrap="none">
            <a:spAutoFit/>
          </a:bodyPr>
          <a:lstStyle/>
          <a:p>
            <a:r>
              <a:rPr lang="nl-NL" sz="4400" b="1" dirty="0">
                <a:solidFill>
                  <a:srgbClr val="FFFF00"/>
                </a:solidFill>
                <a:effectLst>
                  <a:outerShdw blurRad="38100" dist="38100" dir="2700000" algn="tl">
                    <a:srgbClr val="000000">
                      <a:alpha val="43137"/>
                    </a:srgbClr>
                  </a:outerShdw>
                </a:effectLst>
              </a:rPr>
              <a:t>EK IS WAT EK IS</a:t>
            </a:r>
            <a:endParaRPr lang="en-US" sz="4400" b="1" dirty="0">
              <a:solidFill>
                <a:srgbClr val="FFFF00"/>
              </a:solidFill>
              <a:effectLst>
                <a:outerShdw blurRad="38100" dist="38100" dir="2700000" algn="tl">
                  <a:srgbClr val="000000">
                    <a:alpha val="43137"/>
                  </a:srgbClr>
                </a:outerShdw>
              </a:effectLst>
            </a:endParaRPr>
          </a:p>
        </p:txBody>
      </p:sp>
      <p:sp>
        <p:nvSpPr>
          <p:cNvPr id="28" name="TextBox 27"/>
          <p:cNvSpPr txBox="1">
            <a:spLocks noChangeArrowheads="1"/>
          </p:cNvSpPr>
          <p:nvPr/>
        </p:nvSpPr>
        <p:spPr bwMode="auto">
          <a:xfrm>
            <a:off x="0" y="2895600"/>
            <a:ext cx="9144000" cy="4401205"/>
          </a:xfrm>
          <a:prstGeom prst="rect">
            <a:avLst/>
          </a:prstGeom>
          <a:noFill/>
          <a:ln w="9525">
            <a:noFill/>
            <a:miter lim="800000"/>
            <a:headEnd/>
            <a:tailEnd/>
          </a:ln>
        </p:spPr>
        <p:txBody>
          <a:bodyPr>
            <a:spAutoFit/>
          </a:bodyPr>
          <a:lstStyle/>
          <a:p>
            <a:r>
              <a:rPr lang="nl-NL" b="1" dirty="0">
                <a:solidFill>
                  <a:srgbClr val="C00000"/>
                </a:solidFill>
              </a:rPr>
              <a:t>Heb 13:8  </a:t>
            </a:r>
            <a:r>
              <a:rPr lang="nl-NL" dirty="0"/>
              <a:t>Jesus Christus is </a:t>
            </a:r>
            <a:r>
              <a:rPr lang="nl-NL" b="1" dirty="0">
                <a:solidFill>
                  <a:srgbClr val="00B0F0"/>
                </a:solidFill>
              </a:rPr>
              <a:t>gister</a:t>
            </a:r>
            <a:r>
              <a:rPr lang="nl-NL" b="1" dirty="0"/>
              <a:t> </a:t>
            </a:r>
            <a:r>
              <a:rPr lang="nl-NL" dirty="0"/>
              <a:t>en </a:t>
            </a:r>
            <a:r>
              <a:rPr lang="nl-NL" b="1" dirty="0">
                <a:solidFill>
                  <a:srgbClr val="00B0F0"/>
                </a:solidFill>
              </a:rPr>
              <a:t>vandag</a:t>
            </a:r>
            <a:r>
              <a:rPr lang="nl-NL" b="1" dirty="0"/>
              <a:t> </a:t>
            </a:r>
            <a:r>
              <a:rPr lang="nl-NL" dirty="0"/>
              <a:t>dieselfde</a:t>
            </a:r>
            <a:r>
              <a:rPr lang="nl-NL" b="1" dirty="0"/>
              <a:t> </a:t>
            </a:r>
            <a:r>
              <a:rPr lang="nl-NL" dirty="0"/>
              <a:t>en tot in </a:t>
            </a:r>
            <a:r>
              <a:rPr lang="nl-NL" b="1" dirty="0">
                <a:solidFill>
                  <a:srgbClr val="00B0F0"/>
                </a:solidFill>
              </a:rPr>
              <a:t>ewigheid</a:t>
            </a:r>
            <a:r>
              <a:rPr lang="nl-NL" b="1" dirty="0"/>
              <a:t>.</a:t>
            </a:r>
          </a:p>
          <a:p>
            <a:endParaRPr lang="nl-NL" b="1" dirty="0" smtClean="0">
              <a:solidFill>
                <a:srgbClr val="C00000"/>
              </a:solidFill>
            </a:endParaRPr>
          </a:p>
          <a:p>
            <a:endParaRPr lang="nl-NL" b="1" dirty="0" smtClean="0">
              <a:solidFill>
                <a:srgbClr val="C00000"/>
              </a:solidFill>
            </a:endParaRPr>
          </a:p>
          <a:p>
            <a:endParaRPr lang="nl-NL" b="1" dirty="0">
              <a:solidFill>
                <a:srgbClr val="C00000"/>
              </a:solidFill>
            </a:endParaRPr>
          </a:p>
          <a:p>
            <a:r>
              <a:rPr lang="nl-NL" b="1" dirty="0">
                <a:solidFill>
                  <a:srgbClr val="C00000"/>
                </a:solidFill>
              </a:rPr>
              <a:t>Opn 1:8  </a:t>
            </a:r>
            <a:r>
              <a:rPr lang="nl-NL" dirty="0"/>
              <a:t>Ek is die Alfa en die Oméga, die begin en die einde, sê die Here, </a:t>
            </a:r>
            <a:r>
              <a:rPr lang="nl-NL" b="1" dirty="0">
                <a:solidFill>
                  <a:srgbClr val="00B0F0"/>
                </a:solidFill>
              </a:rPr>
              <a:t>wat is </a:t>
            </a:r>
            <a:r>
              <a:rPr lang="nl-NL" dirty="0"/>
              <a:t>en </a:t>
            </a:r>
            <a:r>
              <a:rPr lang="nl-NL" b="1" dirty="0">
                <a:solidFill>
                  <a:srgbClr val="00B0F0"/>
                </a:solidFill>
              </a:rPr>
              <a:t>wat was </a:t>
            </a:r>
            <a:r>
              <a:rPr lang="nl-NL" dirty="0"/>
              <a:t>en </a:t>
            </a:r>
            <a:r>
              <a:rPr lang="nl-NL" b="1" dirty="0">
                <a:solidFill>
                  <a:srgbClr val="00B0F0"/>
                </a:solidFill>
              </a:rPr>
              <a:t>wat kom</a:t>
            </a:r>
            <a:r>
              <a:rPr lang="nl-NL" dirty="0"/>
              <a:t>, die Almagtige.</a:t>
            </a:r>
          </a:p>
          <a:p>
            <a:endParaRPr lang="nl-NL" dirty="0"/>
          </a:p>
          <a:p>
            <a:endParaRPr lang="en-ZA" dirty="0"/>
          </a:p>
        </p:txBody>
      </p:sp>
      <p:grpSp>
        <p:nvGrpSpPr>
          <p:cNvPr id="11" name="Group 10"/>
          <p:cNvGrpSpPr/>
          <p:nvPr/>
        </p:nvGrpSpPr>
        <p:grpSpPr>
          <a:xfrm>
            <a:off x="4038600" y="2927350"/>
            <a:ext cx="1752600" cy="1568450"/>
            <a:chOff x="3886200" y="3276600"/>
            <a:chExt cx="1752600" cy="1568450"/>
          </a:xfrm>
          <a:effectLst>
            <a:outerShdw blurRad="50800" dist="38100" algn="l" rotWithShape="0">
              <a:prstClr val="black">
                <a:alpha val="40000"/>
              </a:prstClr>
            </a:outerShdw>
          </a:effectLst>
        </p:grpSpPr>
        <p:sp>
          <p:nvSpPr>
            <p:cNvPr id="10" name="Rectangle 9"/>
            <p:cNvSpPr/>
            <p:nvPr/>
          </p:nvSpPr>
          <p:spPr bwMode="auto">
            <a:xfrm>
              <a:off x="3886200" y="3733800"/>
              <a:ext cx="1752600" cy="9906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7" name="TextBox 6"/>
            <p:cNvSpPr txBox="1">
              <a:spLocks noChangeArrowheads="1"/>
            </p:cNvSpPr>
            <p:nvPr/>
          </p:nvSpPr>
          <p:spPr bwMode="auto">
            <a:xfrm>
              <a:off x="3962400" y="3276600"/>
              <a:ext cx="1673225" cy="1568450"/>
            </a:xfrm>
            <a:prstGeom prst="rect">
              <a:avLst/>
            </a:prstGeom>
            <a:noFill/>
            <a:ln w="9525">
              <a:noFill/>
              <a:miter lim="800000"/>
              <a:headEnd/>
              <a:tailEnd/>
            </a:ln>
          </p:spPr>
          <p:txBody>
            <a:bodyPr wrap="none">
              <a:spAutoFit/>
            </a:bodyPr>
            <a:lstStyle/>
            <a:p>
              <a:r>
                <a:rPr lang="he-IL" sz="96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היה</a:t>
              </a:r>
              <a:endParaRPr lang="en-US" sz="96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4" name="Group 13"/>
          <p:cNvGrpSpPr/>
          <p:nvPr/>
        </p:nvGrpSpPr>
        <p:grpSpPr>
          <a:xfrm>
            <a:off x="5892800" y="2971800"/>
            <a:ext cx="2108200" cy="1568450"/>
            <a:chOff x="5791200" y="3308350"/>
            <a:chExt cx="2108200" cy="1568450"/>
          </a:xfrm>
        </p:grpSpPr>
        <p:sp>
          <p:nvSpPr>
            <p:cNvPr id="12" name="Rectangle 11"/>
            <p:cNvSpPr/>
            <p:nvPr/>
          </p:nvSpPr>
          <p:spPr bwMode="auto">
            <a:xfrm>
              <a:off x="5791200" y="3733800"/>
              <a:ext cx="2057400" cy="9906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8" name="TextBox 7"/>
            <p:cNvSpPr txBox="1">
              <a:spLocks noChangeArrowheads="1"/>
            </p:cNvSpPr>
            <p:nvPr/>
          </p:nvSpPr>
          <p:spPr bwMode="auto">
            <a:xfrm>
              <a:off x="5867400" y="3308350"/>
              <a:ext cx="2032000" cy="1568450"/>
            </a:xfrm>
            <a:prstGeom prst="rect">
              <a:avLst/>
            </a:prstGeom>
            <a:noFill/>
            <a:ln w="9525">
              <a:noFill/>
              <a:miter lim="800000"/>
              <a:headEnd/>
              <a:tailEnd/>
            </a:ln>
          </p:spPr>
          <p:txBody>
            <a:bodyPr wrap="none">
              <a:spAutoFit/>
            </a:bodyPr>
            <a:lstStyle/>
            <a:p>
              <a:r>
                <a:rPr lang="he-IL" sz="96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הווה</a:t>
              </a:r>
              <a:endParaRPr lang="en-US" sz="96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6" name="Group 15"/>
          <p:cNvGrpSpPr/>
          <p:nvPr/>
        </p:nvGrpSpPr>
        <p:grpSpPr>
          <a:xfrm>
            <a:off x="1143000" y="3429000"/>
            <a:ext cx="2078038" cy="1568450"/>
            <a:chOff x="1143000" y="3429000"/>
            <a:chExt cx="2078038" cy="1568450"/>
          </a:xfrm>
        </p:grpSpPr>
        <p:sp>
          <p:nvSpPr>
            <p:cNvPr id="13" name="Rectangle 12"/>
            <p:cNvSpPr/>
            <p:nvPr/>
          </p:nvSpPr>
          <p:spPr bwMode="auto">
            <a:xfrm>
              <a:off x="1143000" y="3886200"/>
              <a:ext cx="2057400" cy="9906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ZA" sz="2800" b="0" i="0" u="none" strike="noStrike" cap="none" normalizeH="0" baseline="0" smtClean="0">
                <a:ln>
                  <a:noFill/>
                </a:ln>
                <a:solidFill>
                  <a:srgbClr val="BBD2FF"/>
                </a:solidFill>
                <a:effectLst/>
                <a:latin typeface="Arial" charset="0"/>
              </a:endParaRPr>
            </a:p>
          </p:txBody>
        </p:sp>
        <p:sp>
          <p:nvSpPr>
            <p:cNvPr id="15" name="TextBox 14"/>
            <p:cNvSpPr txBox="1">
              <a:spLocks noChangeArrowheads="1"/>
            </p:cNvSpPr>
            <p:nvPr/>
          </p:nvSpPr>
          <p:spPr bwMode="auto">
            <a:xfrm>
              <a:off x="1219200" y="3429000"/>
              <a:ext cx="2001838" cy="1568450"/>
            </a:xfrm>
            <a:prstGeom prst="rect">
              <a:avLst/>
            </a:prstGeom>
            <a:noFill/>
            <a:ln w="9525">
              <a:noFill/>
              <a:miter lim="800000"/>
              <a:headEnd/>
              <a:tailEnd/>
            </a:ln>
          </p:spPr>
          <p:txBody>
            <a:bodyPr wrap="none">
              <a:spAutoFit/>
            </a:bodyPr>
            <a:lstStyle/>
            <a:p>
              <a:r>
                <a:rPr lang="he-IL" sz="96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יהיה</a:t>
              </a:r>
              <a:endParaRPr lang="en-US" sz="9600"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990600" y="1143000"/>
            <a:ext cx="184150" cy="523875"/>
          </a:xfrm>
          <a:prstGeom prst="rect">
            <a:avLst/>
          </a:prstGeom>
          <a:noFill/>
          <a:ln w="9525">
            <a:noFill/>
            <a:miter lim="800000"/>
            <a:headEnd/>
            <a:tailEnd/>
          </a:ln>
        </p:spPr>
        <p:txBody>
          <a:bodyPr wrap="none">
            <a:spAutoFit/>
          </a:bodyPr>
          <a:lstStyle/>
          <a:p>
            <a:endParaRPr lang="en-US"/>
          </a:p>
        </p:txBody>
      </p:sp>
      <p:sp>
        <p:nvSpPr>
          <p:cNvPr id="10243" name="Text Box 3"/>
          <p:cNvSpPr txBox="1">
            <a:spLocks noChangeArrowheads="1"/>
          </p:cNvSpPr>
          <p:nvPr/>
        </p:nvSpPr>
        <p:spPr bwMode="auto">
          <a:xfrm>
            <a:off x="76200" y="0"/>
            <a:ext cx="8328025" cy="584200"/>
          </a:xfrm>
          <a:prstGeom prst="rect">
            <a:avLst/>
          </a:prstGeom>
          <a:noFill/>
          <a:ln w="9525">
            <a:noFill/>
            <a:miter lim="800000"/>
            <a:headEnd/>
            <a:tailEnd/>
          </a:ln>
        </p:spPr>
        <p:txBody>
          <a:bodyPr wrap="none">
            <a:spAutoFit/>
          </a:bodyPr>
          <a:lstStyle/>
          <a:p>
            <a:r>
              <a:rPr lang="en-US" sz="3200" b="1">
                <a:solidFill>
                  <a:srgbClr val="66CCFF"/>
                </a:solidFill>
              </a:rPr>
              <a:t>Hoe Openbaar God Hom aan sy Volk/Ons</a:t>
            </a:r>
          </a:p>
        </p:txBody>
      </p:sp>
      <p:sp>
        <p:nvSpPr>
          <p:cNvPr id="10244" name="TextBox 9"/>
          <p:cNvSpPr txBox="1">
            <a:spLocks noChangeArrowheads="1"/>
          </p:cNvSpPr>
          <p:nvPr/>
        </p:nvSpPr>
        <p:spPr bwMode="auto">
          <a:xfrm>
            <a:off x="152400" y="685800"/>
            <a:ext cx="8991600" cy="6002338"/>
          </a:xfrm>
          <a:prstGeom prst="rect">
            <a:avLst/>
          </a:prstGeom>
          <a:noFill/>
          <a:ln w="9525">
            <a:noFill/>
            <a:miter lim="800000"/>
            <a:headEnd/>
            <a:tailEnd/>
          </a:ln>
        </p:spPr>
        <p:txBody>
          <a:bodyPr>
            <a:spAutoFit/>
          </a:bodyPr>
          <a:lstStyle/>
          <a:p>
            <a:r>
              <a:rPr lang="en-ZA" sz="2400" b="1" dirty="0"/>
              <a:t>Jehovah EL </a:t>
            </a:r>
            <a:r>
              <a:rPr lang="en-ZA" sz="2400" b="1" dirty="0" err="1"/>
              <a:t>Gmolah</a:t>
            </a:r>
            <a:r>
              <a:rPr lang="en-ZA" sz="2400" b="1" dirty="0"/>
              <a:t> – </a:t>
            </a:r>
            <a:r>
              <a:rPr lang="en-ZA" sz="2400" b="1" dirty="0">
                <a:solidFill>
                  <a:srgbClr val="00B0F0"/>
                </a:solidFill>
              </a:rPr>
              <a:t>die Here </a:t>
            </a:r>
            <a:r>
              <a:rPr lang="en-ZA" sz="2400" b="1" dirty="0" err="1">
                <a:solidFill>
                  <a:srgbClr val="00B0F0"/>
                </a:solidFill>
              </a:rPr>
              <a:t>wat</a:t>
            </a:r>
            <a:r>
              <a:rPr lang="en-ZA" sz="2400" b="1" dirty="0">
                <a:solidFill>
                  <a:srgbClr val="00B0F0"/>
                </a:solidFill>
              </a:rPr>
              <a:t> </a:t>
            </a:r>
            <a:r>
              <a:rPr lang="en-ZA" sz="2400" b="1" dirty="0" err="1">
                <a:solidFill>
                  <a:srgbClr val="00B0F0"/>
                </a:solidFill>
              </a:rPr>
              <a:t>weer</a:t>
            </a:r>
            <a:endParaRPr lang="en-US" sz="2400" dirty="0">
              <a:solidFill>
                <a:srgbClr val="00B0F0"/>
              </a:solidFill>
            </a:endParaRPr>
          </a:p>
          <a:p>
            <a:r>
              <a:rPr lang="en-ZA" sz="2400" b="1" dirty="0" err="1">
                <a:solidFill>
                  <a:srgbClr val="00B0F0"/>
                </a:solidFill>
              </a:rPr>
              <a:t>gerusstel</a:t>
            </a:r>
            <a:r>
              <a:rPr lang="en-ZA" sz="2400" b="1" dirty="0">
                <a:solidFill>
                  <a:srgbClr val="00B0F0"/>
                </a:solidFill>
              </a:rPr>
              <a:t> of </a:t>
            </a:r>
            <a:r>
              <a:rPr lang="en-ZA" sz="2400" b="1" dirty="0" err="1">
                <a:solidFill>
                  <a:srgbClr val="00B0F0"/>
                </a:solidFill>
              </a:rPr>
              <a:t>weer</a:t>
            </a:r>
            <a:r>
              <a:rPr lang="en-ZA" sz="2400" b="1" dirty="0">
                <a:solidFill>
                  <a:srgbClr val="00B0F0"/>
                </a:solidFill>
              </a:rPr>
              <a:t> </a:t>
            </a:r>
            <a:r>
              <a:rPr lang="en-ZA" sz="2400" b="1" dirty="0" err="1">
                <a:solidFill>
                  <a:srgbClr val="00B0F0"/>
                </a:solidFill>
              </a:rPr>
              <a:t>saamstel</a:t>
            </a:r>
            <a:r>
              <a:rPr lang="en-ZA" sz="2400" b="1" dirty="0">
                <a:solidFill>
                  <a:srgbClr val="00B0F0"/>
                </a:solidFill>
              </a:rPr>
              <a:t> </a:t>
            </a:r>
            <a:r>
              <a:rPr lang="en-ZA" sz="2400" b="1" dirty="0">
                <a:solidFill>
                  <a:srgbClr val="C00000"/>
                </a:solidFill>
              </a:rPr>
              <a:t>(</a:t>
            </a:r>
            <a:r>
              <a:rPr lang="en-ZA" sz="2400" b="1" dirty="0" err="1">
                <a:solidFill>
                  <a:srgbClr val="C00000"/>
                </a:solidFill>
              </a:rPr>
              <a:t>Jer</a:t>
            </a:r>
            <a:r>
              <a:rPr lang="en-ZA" sz="2400" b="1" dirty="0">
                <a:solidFill>
                  <a:srgbClr val="C00000"/>
                </a:solidFill>
              </a:rPr>
              <a:t> 51:50)</a:t>
            </a:r>
            <a:endParaRPr lang="en-US" sz="2400" dirty="0">
              <a:solidFill>
                <a:srgbClr val="C00000"/>
              </a:solidFill>
            </a:endParaRPr>
          </a:p>
          <a:p>
            <a:r>
              <a:rPr lang="en-ZA" sz="2400" b="1" dirty="0"/>
              <a:t>Jehovah </a:t>
            </a:r>
            <a:r>
              <a:rPr lang="en-ZA" sz="2400" b="1" dirty="0" err="1"/>
              <a:t>Eloheka</a:t>
            </a:r>
            <a:r>
              <a:rPr lang="en-ZA" sz="2400" b="1" dirty="0"/>
              <a:t> – </a:t>
            </a:r>
            <a:r>
              <a:rPr lang="en-ZA" sz="2400" b="1" dirty="0">
                <a:solidFill>
                  <a:srgbClr val="00B0F0"/>
                </a:solidFill>
              </a:rPr>
              <a:t>die Here U God </a:t>
            </a:r>
            <a:r>
              <a:rPr lang="en-ZA" sz="2400" b="1" dirty="0">
                <a:solidFill>
                  <a:srgbClr val="C00000"/>
                </a:solidFill>
              </a:rPr>
              <a:t>(Ex 20:2,5,7)</a:t>
            </a:r>
            <a:endParaRPr lang="en-US" sz="2400" dirty="0">
              <a:solidFill>
                <a:srgbClr val="C00000"/>
              </a:solidFill>
            </a:endParaRPr>
          </a:p>
          <a:p>
            <a:r>
              <a:rPr lang="en-ZA" sz="2400" b="1" dirty="0"/>
              <a:t>Jehovah </a:t>
            </a:r>
            <a:r>
              <a:rPr lang="en-ZA" sz="2400" b="1" dirty="0" err="1"/>
              <a:t>Elohay</a:t>
            </a:r>
            <a:r>
              <a:rPr lang="en-ZA" sz="2400" b="1" dirty="0"/>
              <a:t> – </a:t>
            </a:r>
            <a:r>
              <a:rPr lang="en-ZA" sz="2400" b="1" dirty="0">
                <a:solidFill>
                  <a:srgbClr val="00B0F0"/>
                </a:solidFill>
              </a:rPr>
              <a:t>die Here my God </a:t>
            </a:r>
            <a:r>
              <a:rPr lang="en-ZA" sz="2400" b="1" dirty="0">
                <a:solidFill>
                  <a:srgbClr val="C00000"/>
                </a:solidFill>
              </a:rPr>
              <a:t>(Sag 14:5)</a:t>
            </a:r>
            <a:endParaRPr lang="en-US" sz="2400" dirty="0">
              <a:solidFill>
                <a:srgbClr val="C00000"/>
              </a:solidFill>
            </a:endParaRPr>
          </a:p>
          <a:p>
            <a:r>
              <a:rPr lang="en-ZA" sz="2400" b="1" dirty="0"/>
              <a:t>Jehovah </a:t>
            </a:r>
            <a:r>
              <a:rPr lang="en-ZA" sz="2400" b="1" dirty="0" err="1"/>
              <a:t>Yireh</a:t>
            </a:r>
            <a:r>
              <a:rPr lang="en-ZA" sz="2400" b="1" dirty="0"/>
              <a:t> – </a:t>
            </a:r>
            <a:r>
              <a:rPr lang="en-ZA" sz="2400" b="1" dirty="0">
                <a:solidFill>
                  <a:srgbClr val="00B0F0"/>
                </a:solidFill>
              </a:rPr>
              <a:t>die Here </a:t>
            </a:r>
            <a:r>
              <a:rPr lang="en-ZA" sz="2400" b="1" dirty="0" err="1">
                <a:solidFill>
                  <a:srgbClr val="00B0F0"/>
                </a:solidFill>
              </a:rPr>
              <a:t>sal</a:t>
            </a:r>
            <a:r>
              <a:rPr lang="en-ZA" sz="2400" b="1" dirty="0">
                <a:solidFill>
                  <a:srgbClr val="00B0F0"/>
                </a:solidFill>
              </a:rPr>
              <a:t> </a:t>
            </a:r>
            <a:r>
              <a:rPr lang="en-ZA" sz="2400" b="1" dirty="0" err="1">
                <a:solidFill>
                  <a:srgbClr val="00B0F0"/>
                </a:solidFill>
              </a:rPr>
              <a:t>voorsien</a:t>
            </a:r>
            <a:r>
              <a:rPr lang="en-ZA" sz="2400" b="1" dirty="0">
                <a:solidFill>
                  <a:srgbClr val="00B0F0"/>
                </a:solidFill>
              </a:rPr>
              <a:t> </a:t>
            </a:r>
            <a:r>
              <a:rPr lang="en-ZA" sz="2400" b="1" dirty="0">
                <a:solidFill>
                  <a:srgbClr val="C00000"/>
                </a:solidFill>
              </a:rPr>
              <a:t>(Gen 22: 13-14)</a:t>
            </a:r>
          </a:p>
          <a:p>
            <a:r>
              <a:rPr lang="en-ZA" sz="2400" b="1" dirty="0"/>
              <a:t>Jehovah </a:t>
            </a:r>
            <a:r>
              <a:rPr lang="en-ZA" sz="2400" b="1" dirty="0" err="1"/>
              <a:t>Nissi</a:t>
            </a:r>
            <a:r>
              <a:rPr lang="en-ZA" sz="2400" b="1" dirty="0"/>
              <a:t> – </a:t>
            </a:r>
            <a:r>
              <a:rPr lang="en-ZA" sz="2400" b="1" dirty="0">
                <a:solidFill>
                  <a:srgbClr val="00B0F0"/>
                </a:solidFill>
              </a:rPr>
              <a:t>die Here my </a:t>
            </a:r>
            <a:r>
              <a:rPr lang="en-ZA" sz="2400" b="1" dirty="0" err="1">
                <a:solidFill>
                  <a:srgbClr val="00B0F0"/>
                </a:solidFill>
              </a:rPr>
              <a:t>banier</a:t>
            </a:r>
            <a:r>
              <a:rPr lang="en-ZA" sz="2400" b="1" dirty="0">
                <a:solidFill>
                  <a:srgbClr val="00B0F0"/>
                </a:solidFill>
              </a:rPr>
              <a:t> </a:t>
            </a:r>
            <a:r>
              <a:rPr lang="en-ZA" sz="2400" b="1" dirty="0">
                <a:solidFill>
                  <a:srgbClr val="C00000"/>
                </a:solidFill>
              </a:rPr>
              <a:t>(Ex 17: 15-16)</a:t>
            </a:r>
            <a:endParaRPr lang="en-US" sz="2400" dirty="0">
              <a:solidFill>
                <a:srgbClr val="C00000"/>
              </a:solidFill>
            </a:endParaRPr>
          </a:p>
          <a:p>
            <a:r>
              <a:rPr lang="en-ZA" sz="2400" b="1" dirty="0"/>
              <a:t>Jehovah Shalom – </a:t>
            </a:r>
            <a:r>
              <a:rPr lang="en-ZA" sz="2400" b="1" dirty="0">
                <a:solidFill>
                  <a:srgbClr val="00B0F0"/>
                </a:solidFill>
              </a:rPr>
              <a:t>die Here is </a:t>
            </a:r>
            <a:r>
              <a:rPr lang="en-ZA" sz="2400" b="1" dirty="0" err="1">
                <a:solidFill>
                  <a:srgbClr val="00B0F0"/>
                </a:solidFill>
              </a:rPr>
              <a:t>vrede</a:t>
            </a:r>
            <a:r>
              <a:rPr lang="en-ZA" sz="2400" b="1" dirty="0">
                <a:solidFill>
                  <a:srgbClr val="00B0F0"/>
                </a:solidFill>
              </a:rPr>
              <a:t> </a:t>
            </a:r>
            <a:r>
              <a:rPr lang="en-ZA" sz="2400" b="1" dirty="0">
                <a:solidFill>
                  <a:srgbClr val="C00000"/>
                </a:solidFill>
              </a:rPr>
              <a:t>(Rig 6: 23-24</a:t>
            </a:r>
            <a:r>
              <a:rPr lang="en-ZA" sz="2400" b="1" dirty="0"/>
              <a:t>)</a:t>
            </a:r>
            <a:endParaRPr lang="en-US" sz="2400" dirty="0"/>
          </a:p>
          <a:p>
            <a:r>
              <a:rPr lang="en-ZA" sz="2400" b="1" dirty="0"/>
              <a:t>Jehovah </a:t>
            </a:r>
            <a:r>
              <a:rPr lang="en-ZA" sz="2400" b="1" dirty="0" err="1"/>
              <a:t>Rohi</a:t>
            </a:r>
            <a:r>
              <a:rPr lang="en-ZA" sz="2400" b="1" dirty="0"/>
              <a:t> – </a:t>
            </a:r>
            <a:r>
              <a:rPr lang="en-ZA" sz="2400" b="1" dirty="0">
                <a:solidFill>
                  <a:srgbClr val="00B0F0"/>
                </a:solidFill>
              </a:rPr>
              <a:t>die Here is my Herder</a:t>
            </a:r>
            <a:r>
              <a:rPr lang="en-ZA" sz="2400" b="1" dirty="0"/>
              <a:t>	 </a:t>
            </a:r>
            <a:r>
              <a:rPr lang="en-ZA" sz="2400" b="1" dirty="0">
                <a:solidFill>
                  <a:srgbClr val="C00000"/>
                </a:solidFill>
              </a:rPr>
              <a:t>(Ps 23:1)</a:t>
            </a:r>
            <a:endParaRPr lang="en-US" sz="2400" dirty="0">
              <a:solidFill>
                <a:srgbClr val="C00000"/>
              </a:solidFill>
            </a:endParaRPr>
          </a:p>
          <a:p>
            <a:r>
              <a:rPr lang="en-ZA" sz="2400" b="1" dirty="0"/>
              <a:t>Jehovah </a:t>
            </a:r>
            <a:r>
              <a:rPr lang="en-ZA" sz="2400" b="1" dirty="0" err="1"/>
              <a:t>Tsidkenu</a:t>
            </a:r>
            <a:r>
              <a:rPr lang="en-ZA" sz="2400" b="1" dirty="0"/>
              <a:t> – </a:t>
            </a:r>
            <a:r>
              <a:rPr lang="en-ZA" sz="2400" b="1" dirty="0">
                <a:solidFill>
                  <a:srgbClr val="00B0F0"/>
                </a:solidFill>
              </a:rPr>
              <a:t>die Here </a:t>
            </a:r>
            <a:r>
              <a:rPr lang="en-ZA" sz="2400" b="1" dirty="0" err="1">
                <a:solidFill>
                  <a:srgbClr val="00B0F0"/>
                </a:solidFill>
              </a:rPr>
              <a:t>ons</a:t>
            </a:r>
            <a:r>
              <a:rPr lang="en-ZA" sz="2400" b="1" dirty="0">
                <a:solidFill>
                  <a:srgbClr val="00B0F0"/>
                </a:solidFill>
              </a:rPr>
              <a:t> </a:t>
            </a:r>
            <a:r>
              <a:rPr lang="en-ZA" sz="2400" b="1" dirty="0" err="1">
                <a:solidFill>
                  <a:srgbClr val="00B0F0"/>
                </a:solidFill>
              </a:rPr>
              <a:t>geregtigheid</a:t>
            </a:r>
            <a:r>
              <a:rPr lang="en-ZA" sz="2400" b="1" dirty="0">
                <a:solidFill>
                  <a:srgbClr val="00B0F0"/>
                </a:solidFill>
              </a:rPr>
              <a:t> </a:t>
            </a:r>
            <a:r>
              <a:rPr lang="en-ZA" sz="2400" b="1" dirty="0">
                <a:solidFill>
                  <a:srgbClr val="C00000"/>
                </a:solidFill>
              </a:rPr>
              <a:t>(</a:t>
            </a:r>
            <a:r>
              <a:rPr lang="en-ZA" sz="2400" b="1" dirty="0" err="1">
                <a:solidFill>
                  <a:srgbClr val="C00000"/>
                </a:solidFill>
              </a:rPr>
              <a:t>Jer</a:t>
            </a:r>
            <a:r>
              <a:rPr lang="en-ZA" sz="2400" b="1" dirty="0">
                <a:solidFill>
                  <a:srgbClr val="C00000"/>
                </a:solidFill>
              </a:rPr>
              <a:t> 23:6)</a:t>
            </a:r>
            <a:endParaRPr lang="en-US" sz="2400" dirty="0">
              <a:solidFill>
                <a:srgbClr val="C00000"/>
              </a:solidFill>
            </a:endParaRPr>
          </a:p>
          <a:p>
            <a:r>
              <a:rPr lang="en-ZA" sz="2400" b="1" dirty="0"/>
              <a:t>Jehovah </a:t>
            </a:r>
            <a:r>
              <a:rPr lang="en-ZA" sz="2400" b="1" dirty="0" err="1"/>
              <a:t>Nahem</a:t>
            </a:r>
            <a:r>
              <a:rPr lang="en-ZA" sz="2400" b="1" dirty="0"/>
              <a:t> – </a:t>
            </a:r>
            <a:r>
              <a:rPr lang="en-ZA" sz="2400" b="1" dirty="0">
                <a:solidFill>
                  <a:srgbClr val="00B0F0"/>
                </a:solidFill>
              </a:rPr>
              <a:t>die Here </a:t>
            </a:r>
            <a:r>
              <a:rPr lang="en-ZA" sz="2400" b="1" dirty="0" err="1">
                <a:solidFill>
                  <a:srgbClr val="00B0F0"/>
                </a:solidFill>
              </a:rPr>
              <a:t>wat</a:t>
            </a:r>
            <a:r>
              <a:rPr lang="en-ZA" sz="2400" b="1" dirty="0">
                <a:solidFill>
                  <a:srgbClr val="00B0F0"/>
                </a:solidFill>
              </a:rPr>
              <a:t> </a:t>
            </a:r>
            <a:r>
              <a:rPr lang="en-ZA" sz="2400" b="1" dirty="0" err="1">
                <a:solidFill>
                  <a:srgbClr val="00B0F0"/>
                </a:solidFill>
              </a:rPr>
              <a:t>straf</a:t>
            </a:r>
            <a:r>
              <a:rPr lang="en-ZA" sz="2400" b="1" dirty="0">
                <a:solidFill>
                  <a:srgbClr val="00B0F0"/>
                </a:solidFill>
              </a:rPr>
              <a:t> </a:t>
            </a:r>
            <a:r>
              <a:rPr lang="en-ZA" sz="2400" b="1" dirty="0" err="1">
                <a:solidFill>
                  <a:srgbClr val="00B0F0"/>
                </a:solidFill>
              </a:rPr>
              <a:t>volgens</a:t>
            </a:r>
            <a:r>
              <a:rPr lang="en-ZA" sz="2400" b="1" dirty="0">
                <a:solidFill>
                  <a:srgbClr val="00B0F0"/>
                </a:solidFill>
              </a:rPr>
              <a:t> </a:t>
            </a:r>
            <a:r>
              <a:rPr lang="en-ZA" sz="2400" b="1" dirty="0" err="1">
                <a:solidFill>
                  <a:srgbClr val="00B0F0"/>
                </a:solidFill>
              </a:rPr>
              <a:t>saai</a:t>
            </a:r>
            <a:r>
              <a:rPr lang="en-ZA" sz="2400" b="1" dirty="0">
                <a:solidFill>
                  <a:srgbClr val="00B0F0"/>
                </a:solidFill>
              </a:rPr>
              <a:t> en </a:t>
            </a:r>
            <a:r>
              <a:rPr lang="en-ZA" sz="2400" b="1" dirty="0" err="1">
                <a:solidFill>
                  <a:srgbClr val="00B0F0"/>
                </a:solidFill>
              </a:rPr>
              <a:t>maaiproses</a:t>
            </a:r>
            <a:r>
              <a:rPr lang="en-ZA" sz="2400" b="1" dirty="0"/>
              <a:t>	</a:t>
            </a:r>
            <a:r>
              <a:rPr lang="en-ZA" sz="2400" b="1" dirty="0">
                <a:solidFill>
                  <a:srgbClr val="C00000"/>
                </a:solidFill>
              </a:rPr>
              <a:t>(</a:t>
            </a:r>
            <a:r>
              <a:rPr lang="en-ZA" sz="2400" b="1" dirty="0" err="1">
                <a:solidFill>
                  <a:srgbClr val="C00000"/>
                </a:solidFill>
              </a:rPr>
              <a:t>Eseg</a:t>
            </a:r>
            <a:r>
              <a:rPr lang="en-ZA" sz="2400" b="1" dirty="0">
                <a:solidFill>
                  <a:srgbClr val="C00000"/>
                </a:solidFill>
              </a:rPr>
              <a:t> 7:9)</a:t>
            </a:r>
            <a:endParaRPr lang="en-US" sz="2400" dirty="0">
              <a:solidFill>
                <a:srgbClr val="C00000"/>
              </a:solidFill>
            </a:endParaRPr>
          </a:p>
          <a:p>
            <a:r>
              <a:rPr lang="en-ZA" sz="2400" b="1" dirty="0"/>
              <a:t>Jehovah </a:t>
            </a:r>
            <a:r>
              <a:rPr lang="en-ZA" sz="2400" b="1" dirty="0" err="1"/>
              <a:t>Sabaoth</a:t>
            </a:r>
            <a:r>
              <a:rPr lang="en-ZA" sz="2400" b="1" dirty="0"/>
              <a:t> – </a:t>
            </a:r>
            <a:r>
              <a:rPr lang="en-ZA" sz="2400" b="1" dirty="0">
                <a:solidFill>
                  <a:srgbClr val="00B0F0"/>
                </a:solidFill>
              </a:rPr>
              <a:t>die Here van die </a:t>
            </a:r>
            <a:r>
              <a:rPr lang="en-ZA" sz="2400" b="1" dirty="0" err="1">
                <a:solidFill>
                  <a:srgbClr val="00B0F0"/>
                </a:solidFill>
              </a:rPr>
              <a:t>leërskare</a:t>
            </a:r>
            <a:r>
              <a:rPr lang="en-ZA" sz="2400" b="1" dirty="0">
                <a:solidFill>
                  <a:srgbClr val="00B0F0"/>
                </a:solidFill>
              </a:rPr>
              <a:t> </a:t>
            </a:r>
            <a:r>
              <a:rPr lang="en-ZA" sz="2400" b="1" dirty="0">
                <a:solidFill>
                  <a:srgbClr val="C00000"/>
                </a:solidFill>
              </a:rPr>
              <a:t>(1 Sam 1:3)</a:t>
            </a:r>
            <a:endParaRPr lang="en-US" sz="2400" dirty="0">
              <a:solidFill>
                <a:srgbClr val="C00000"/>
              </a:solidFill>
            </a:endParaRPr>
          </a:p>
          <a:p>
            <a:r>
              <a:rPr lang="en-ZA" sz="2400" b="1" dirty="0"/>
              <a:t>Jehovah </a:t>
            </a:r>
            <a:r>
              <a:rPr lang="en-ZA" sz="2400" b="1" dirty="0" err="1"/>
              <a:t>Hoseenu</a:t>
            </a:r>
            <a:r>
              <a:rPr lang="en-ZA" sz="2400" b="1" dirty="0"/>
              <a:t> – </a:t>
            </a:r>
            <a:r>
              <a:rPr lang="en-ZA" sz="2400" b="1" dirty="0">
                <a:solidFill>
                  <a:srgbClr val="00B0F0"/>
                </a:solidFill>
              </a:rPr>
              <a:t>die Here </a:t>
            </a:r>
            <a:r>
              <a:rPr lang="en-ZA" sz="2400" b="1" dirty="0" err="1">
                <a:solidFill>
                  <a:srgbClr val="00B0F0"/>
                </a:solidFill>
              </a:rPr>
              <a:t>ons</a:t>
            </a:r>
            <a:r>
              <a:rPr lang="en-ZA" sz="2400" b="1" dirty="0">
                <a:solidFill>
                  <a:srgbClr val="00B0F0"/>
                </a:solidFill>
              </a:rPr>
              <a:t> </a:t>
            </a:r>
            <a:r>
              <a:rPr lang="en-ZA" sz="2400" b="1" dirty="0" err="1">
                <a:solidFill>
                  <a:srgbClr val="00B0F0"/>
                </a:solidFill>
              </a:rPr>
              <a:t>Skepper</a:t>
            </a:r>
            <a:r>
              <a:rPr lang="en-ZA" sz="2400" b="1" dirty="0">
                <a:solidFill>
                  <a:srgbClr val="00B0F0"/>
                </a:solidFill>
              </a:rPr>
              <a:t> </a:t>
            </a:r>
            <a:r>
              <a:rPr lang="en-ZA" sz="2400" b="1" dirty="0">
                <a:solidFill>
                  <a:srgbClr val="C00000"/>
                </a:solidFill>
              </a:rPr>
              <a:t>(Ps 95:6)</a:t>
            </a:r>
            <a:endParaRPr lang="en-US" sz="2400" dirty="0">
              <a:solidFill>
                <a:srgbClr val="C00000"/>
              </a:solidFill>
            </a:endParaRPr>
          </a:p>
          <a:p>
            <a:r>
              <a:rPr lang="en-ZA" sz="2400" b="1" dirty="0"/>
              <a:t>Jehovah </a:t>
            </a:r>
            <a:r>
              <a:rPr lang="en-ZA" sz="2400" b="1" dirty="0" err="1"/>
              <a:t>Shammah</a:t>
            </a:r>
            <a:r>
              <a:rPr lang="en-ZA" sz="2400" b="1" dirty="0"/>
              <a:t> – </a:t>
            </a:r>
            <a:r>
              <a:rPr lang="en-ZA" sz="2400" b="1" dirty="0">
                <a:solidFill>
                  <a:srgbClr val="00B0F0"/>
                </a:solidFill>
              </a:rPr>
              <a:t>die </a:t>
            </a:r>
            <a:r>
              <a:rPr lang="en-ZA" sz="2400" b="1" dirty="0" err="1">
                <a:solidFill>
                  <a:srgbClr val="00B0F0"/>
                </a:solidFill>
              </a:rPr>
              <a:t>teenwoordig</a:t>
            </a:r>
            <a:r>
              <a:rPr lang="en-ZA" sz="2400" b="1" dirty="0">
                <a:solidFill>
                  <a:srgbClr val="00B0F0"/>
                </a:solidFill>
              </a:rPr>
              <a:t> Here </a:t>
            </a:r>
            <a:r>
              <a:rPr lang="en-ZA" sz="2400" b="1" dirty="0">
                <a:solidFill>
                  <a:srgbClr val="C00000"/>
                </a:solidFill>
              </a:rPr>
              <a:t>(</a:t>
            </a:r>
            <a:r>
              <a:rPr lang="en-ZA" sz="2400" b="1" dirty="0" err="1">
                <a:solidFill>
                  <a:srgbClr val="C00000"/>
                </a:solidFill>
              </a:rPr>
              <a:t>Eseg</a:t>
            </a:r>
            <a:r>
              <a:rPr lang="en-ZA" sz="2400" b="1" dirty="0">
                <a:solidFill>
                  <a:srgbClr val="C00000"/>
                </a:solidFill>
              </a:rPr>
              <a:t> 48:35)</a:t>
            </a:r>
            <a:endParaRPr lang="en-US" sz="2400" dirty="0">
              <a:solidFill>
                <a:srgbClr val="C00000"/>
              </a:solidFill>
            </a:endParaRPr>
          </a:p>
          <a:p>
            <a:r>
              <a:rPr lang="en-ZA" sz="2400" b="1" dirty="0"/>
              <a:t>Jehovah </a:t>
            </a:r>
            <a:r>
              <a:rPr lang="en-ZA" sz="2400" b="1" dirty="0" err="1"/>
              <a:t>Rapha</a:t>
            </a:r>
            <a:r>
              <a:rPr lang="en-ZA" sz="2400" b="1" dirty="0"/>
              <a:t>/e – </a:t>
            </a:r>
            <a:r>
              <a:rPr lang="en-ZA" sz="2400" b="1" dirty="0">
                <a:solidFill>
                  <a:srgbClr val="00B0F0"/>
                </a:solidFill>
              </a:rPr>
              <a:t>die Here van </a:t>
            </a:r>
            <a:r>
              <a:rPr lang="en-ZA" sz="2400" b="1" dirty="0" err="1">
                <a:solidFill>
                  <a:srgbClr val="00B0F0"/>
                </a:solidFill>
              </a:rPr>
              <a:t>geneesing</a:t>
            </a:r>
            <a:r>
              <a:rPr lang="en-ZA" sz="2400" b="1" dirty="0"/>
              <a:t>	</a:t>
            </a:r>
            <a:r>
              <a:rPr lang="en-ZA" sz="2400" b="1" dirty="0">
                <a:solidFill>
                  <a:srgbClr val="C00000"/>
                </a:solidFill>
              </a:rPr>
              <a:t>(1 Pet 2:24)  </a:t>
            </a:r>
            <a:endParaRPr lang="en-US" sz="2400" dirty="0">
              <a:solidFill>
                <a:srgbClr val="C00000"/>
              </a:solidFill>
            </a:endParaRPr>
          </a:p>
          <a:p>
            <a:r>
              <a:rPr lang="en-ZA" sz="2400" b="1" dirty="0"/>
              <a:t>Jehovah </a:t>
            </a:r>
            <a:r>
              <a:rPr lang="en-ZA" sz="2400" b="1" dirty="0" err="1"/>
              <a:t>Hosenu</a:t>
            </a:r>
            <a:r>
              <a:rPr lang="en-ZA" sz="2400" b="1" dirty="0"/>
              <a:t> - </a:t>
            </a:r>
            <a:r>
              <a:rPr lang="en-ZA" sz="2400" b="1" dirty="0">
                <a:solidFill>
                  <a:srgbClr val="00B0F0"/>
                </a:solidFill>
              </a:rPr>
              <a:t>Die Here </a:t>
            </a:r>
            <a:r>
              <a:rPr lang="en-ZA" sz="2400" b="1" dirty="0" err="1">
                <a:solidFill>
                  <a:srgbClr val="00B0F0"/>
                </a:solidFill>
              </a:rPr>
              <a:t>wat</a:t>
            </a:r>
            <a:r>
              <a:rPr lang="en-ZA" sz="2400" b="1" dirty="0">
                <a:solidFill>
                  <a:srgbClr val="00B0F0"/>
                </a:solidFill>
              </a:rPr>
              <a:t> </a:t>
            </a:r>
            <a:r>
              <a:rPr lang="en-ZA" sz="2400" b="1" dirty="0" err="1">
                <a:solidFill>
                  <a:srgbClr val="00B0F0"/>
                </a:solidFill>
              </a:rPr>
              <a:t>ons</a:t>
            </a:r>
            <a:r>
              <a:rPr lang="en-ZA" sz="2400" b="1" dirty="0">
                <a:solidFill>
                  <a:srgbClr val="00B0F0"/>
                </a:solidFill>
              </a:rPr>
              <a:t> </a:t>
            </a:r>
            <a:r>
              <a:rPr lang="en-ZA" sz="2400" b="1" dirty="0" err="1">
                <a:solidFill>
                  <a:srgbClr val="00B0F0"/>
                </a:solidFill>
              </a:rPr>
              <a:t>gemaak</a:t>
            </a:r>
            <a:r>
              <a:rPr lang="en-ZA" sz="2400" b="1" dirty="0">
                <a:solidFill>
                  <a:srgbClr val="00B0F0"/>
                </a:solidFill>
              </a:rPr>
              <a:t> het </a:t>
            </a:r>
            <a:r>
              <a:rPr lang="en-ZA" sz="2400" b="1" dirty="0">
                <a:solidFill>
                  <a:srgbClr val="C00000"/>
                </a:solidFill>
              </a:rPr>
              <a:t>(Ps 95:6)</a:t>
            </a:r>
            <a:endParaRPr lang="en-US" sz="2400"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BBD2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BBD2FF"/>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3941</TotalTime>
  <Words>2499</Words>
  <Application>Microsoft Office PowerPoint</Application>
  <PresentationFormat>On-screen Show (4:3)</PresentationFormat>
  <Paragraphs>319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Badenhorst</dc:creator>
  <cp:lastModifiedBy>vanzyl.j</cp:lastModifiedBy>
  <cp:revision>360</cp:revision>
  <dcterms:created xsi:type="dcterms:W3CDTF">2003-10-06T15:49:19Z</dcterms:created>
  <dcterms:modified xsi:type="dcterms:W3CDTF">2015-01-30T11:20:33Z</dcterms:modified>
</cp:coreProperties>
</file>